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theme/themeOverride3.xml" ContentType="application/vnd.openxmlformats-officedocument.themeOverride+xml"/>
  <Override PartName="/ppt/notesSlides/notesSlide4.xml" ContentType="application/vnd.openxmlformats-officedocument.presentationml.notesSlide+xml"/>
  <Override PartName="/ppt/theme/themeOverride4.xml" ContentType="application/vnd.openxmlformats-officedocument.themeOverride+xml"/>
  <Override PartName="/ppt/notesSlides/notesSlide5.xml" ContentType="application/vnd.openxmlformats-officedocument.presentationml.notesSlide+xml"/>
  <Override PartName="/ppt/theme/themeOverride5.xml" ContentType="application/vnd.openxmlformats-officedocument.themeOverr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 id="2147483673" r:id="rId2"/>
  </p:sldMasterIdLst>
  <p:notesMasterIdLst>
    <p:notesMasterId r:id="rId10"/>
  </p:notesMasterIdLst>
  <p:sldIdLst>
    <p:sldId id="258" r:id="rId3"/>
    <p:sldId id="257" r:id="rId4"/>
    <p:sldId id="266" r:id="rId5"/>
    <p:sldId id="269" r:id="rId6"/>
    <p:sldId id="267" r:id="rId7"/>
    <p:sldId id="268" r:id="rId8"/>
    <p:sldId id="26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81984" autoAdjust="0"/>
  </p:normalViewPr>
  <p:slideViewPr>
    <p:cSldViewPr snapToGrid="0">
      <p:cViewPr varScale="1">
        <p:scale>
          <a:sx n="67" d="100"/>
          <a:sy n="67" d="100"/>
        </p:scale>
        <p:origin x="124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hammad Zeeshan Shakir" userId="6e13835c-d4fd-4467-bbf1-cce6cb81fcd2" providerId="ADAL" clId="{6FFC03A1-2343-4296-8C89-AA08DC98ECCA}"/>
    <pc:docChg chg="undo custSel addSld delSld modSld">
      <pc:chgData name="Muhammad Zeeshan Shakir" userId="6e13835c-d4fd-4467-bbf1-cce6cb81fcd2" providerId="ADAL" clId="{6FFC03A1-2343-4296-8C89-AA08DC98ECCA}" dt="2023-02-27T00:00:18.427" v="370" actId="20577"/>
      <pc:docMkLst>
        <pc:docMk/>
      </pc:docMkLst>
      <pc:sldChg chg="modSp mod">
        <pc:chgData name="Muhammad Zeeshan Shakir" userId="6e13835c-d4fd-4467-bbf1-cce6cb81fcd2" providerId="ADAL" clId="{6FFC03A1-2343-4296-8C89-AA08DC98ECCA}" dt="2023-02-26T23:57:55.569" v="128"/>
        <pc:sldMkLst>
          <pc:docMk/>
          <pc:sldMk cId="3693690805" sldId="257"/>
        </pc:sldMkLst>
        <pc:spChg chg="mod">
          <ac:chgData name="Muhammad Zeeshan Shakir" userId="6e13835c-d4fd-4467-bbf1-cce6cb81fcd2" providerId="ADAL" clId="{6FFC03A1-2343-4296-8C89-AA08DC98ECCA}" dt="2023-02-26T23:57:54.348" v="127" actId="27636"/>
          <ac:spMkLst>
            <pc:docMk/>
            <pc:sldMk cId="3693690805" sldId="257"/>
            <ac:spMk id="2" creationId="{00000000-0000-0000-0000-000000000000}"/>
          </ac:spMkLst>
        </pc:spChg>
        <pc:spChg chg="mod">
          <ac:chgData name="Muhammad Zeeshan Shakir" userId="6e13835c-d4fd-4467-bbf1-cce6cb81fcd2" providerId="ADAL" clId="{6FFC03A1-2343-4296-8C89-AA08DC98ECCA}" dt="2023-02-26T23:57:55.569" v="128"/>
          <ac:spMkLst>
            <pc:docMk/>
            <pc:sldMk cId="3693690805" sldId="257"/>
            <ac:spMk id="3" creationId="{00000000-0000-0000-0000-000000000000}"/>
          </ac:spMkLst>
        </pc:spChg>
      </pc:sldChg>
      <pc:sldChg chg="modSp mod">
        <pc:chgData name="Muhammad Zeeshan Shakir" userId="6e13835c-d4fd-4467-bbf1-cce6cb81fcd2" providerId="ADAL" clId="{6FFC03A1-2343-4296-8C89-AA08DC98ECCA}" dt="2023-02-26T23:59:04.014" v="263" actId="20577"/>
        <pc:sldMkLst>
          <pc:docMk/>
          <pc:sldMk cId="3194955095" sldId="258"/>
        </pc:sldMkLst>
        <pc:spChg chg="mod">
          <ac:chgData name="Muhammad Zeeshan Shakir" userId="6e13835c-d4fd-4467-bbf1-cce6cb81fcd2" providerId="ADAL" clId="{6FFC03A1-2343-4296-8C89-AA08DC98ECCA}" dt="2023-02-26T23:59:04.014" v="263" actId="20577"/>
          <ac:spMkLst>
            <pc:docMk/>
            <pc:sldMk cId="3194955095" sldId="258"/>
            <ac:spMk id="3" creationId="{00000000-0000-0000-0000-000000000000}"/>
          </ac:spMkLst>
        </pc:spChg>
      </pc:sldChg>
      <pc:sldChg chg="modSp mod">
        <pc:chgData name="Muhammad Zeeshan Shakir" userId="6e13835c-d4fd-4467-bbf1-cce6cb81fcd2" providerId="ADAL" clId="{6FFC03A1-2343-4296-8C89-AA08DC98ECCA}" dt="2023-02-26T23:55:44.428" v="13" actId="20577"/>
        <pc:sldMkLst>
          <pc:docMk/>
          <pc:sldMk cId="1186602102" sldId="259"/>
        </pc:sldMkLst>
        <pc:spChg chg="mod">
          <ac:chgData name="Muhammad Zeeshan Shakir" userId="6e13835c-d4fd-4467-bbf1-cce6cb81fcd2" providerId="ADAL" clId="{6FFC03A1-2343-4296-8C89-AA08DC98ECCA}" dt="2023-02-26T23:55:28.381" v="1"/>
          <ac:spMkLst>
            <pc:docMk/>
            <pc:sldMk cId="1186602102" sldId="259"/>
            <ac:spMk id="2" creationId="{00000000-0000-0000-0000-000000000000}"/>
          </ac:spMkLst>
        </pc:spChg>
        <pc:spChg chg="mod">
          <ac:chgData name="Muhammad Zeeshan Shakir" userId="6e13835c-d4fd-4467-bbf1-cce6cb81fcd2" providerId="ADAL" clId="{6FFC03A1-2343-4296-8C89-AA08DC98ECCA}" dt="2023-02-26T23:55:44.428" v="13" actId="20577"/>
          <ac:spMkLst>
            <pc:docMk/>
            <pc:sldMk cId="1186602102" sldId="259"/>
            <ac:spMk id="3" creationId="{00000000-0000-0000-0000-000000000000}"/>
          </ac:spMkLst>
        </pc:spChg>
      </pc:sldChg>
      <pc:sldChg chg="modSp mod">
        <pc:chgData name="Muhammad Zeeshan Shakir" userId="6e13835c-d4fd-4467-bbf1-cce6cb81fcd2" providerId="ADAL" clId="{6FFC03A1-2343-4296-8C89-AA08DC98ECCA}" dt="2023-02-27T00:00:09.185" v="347" actId="20577"/>
        <pc:sldMkLst>
          <pc:docMk/>
          <pc:sldMk cId="1346194799" sldId="260"/>
        </pc:sldMkLst>
        <pc:spChg chg="mod">
          <ac:chgData name="Muhammad Zeeshan Shakir" userId="6e13835c-d4fd-4467-bbf1-cce6cb81fcd2" providerId="ADAL" clId="{6FFC03A1-2343-4296-8C89-AA08DC98ECCA}" dt="2023-02-26T23:58:07.472" v="130" actId="20577"/>
          <ac:spMkLst>
            <pc:docMk/>
            <pc:sldMk cId="1346194799" sldId="260"/>
            <ac:spMk id="2" creationId="{55FF7841-4ED9-44A3-857D-F38A6693E640}"/>
          </ac:spMkLst>
        </pc:spChg>
        <pc:spChg chg="mod">
          <ac:chgData name="Muhammad Zeeshan Shakir" userId="6e13835c-d4fd-4467-bbf1-cce6cb81fcd2" providerId="ADAL" clId="{6FFC03A1-2343-4296-8C89-AA08DC98ECCA}" dt="2023-02-27T00:00:09.185" v="347" actId="20577"/>
          <ac:spMkLst>
            <pc:docMk/>
            <pc:sldMk cId="1346194799" sldId="260"/>
            <ac:spMk id="3" creationId="{406BE164-2D1B-4DCE-95BF-54F33AF46C7C}"/>
          </ac:spMkLst>
        </pc:spChg>
      </pc:sldChg>
      <pc:sldChg chg="del">
        <pc:chgData name="Muhammad Zeeshan Shakir" userId="6e13835c-d4fd-4467-bbf1-cce6cb81fcd2" providerId="ADAL" clId="{6FFC03A1-2343-4296-8C89-AA08DC98ECCA}" dt="2023-02-26T23:57:17.637" v="109" actId="47"/>
        <pc:sldMkLst>
          <pc:docMk/>
          <pc:sldMk cId="2322646735" sldId="261"/>
        </pc:sldMkLst>
      </pc:sldChg>
      <pc:sldChg chg="del">
        <pc:chgData name="Muhammad Zeeshan Shakir" userId="6e13835c-d4fd-4467-bbf1-cce6cb81fcd2" providerId="ADAL" clId="{6FFC03A1-2343-4296-8C89-AA08DC98ECCA}" dt="2023-02-26T23:57:15.492" v="108" actId="47"/>
        <pc:sldMkLst>
          <pc:docMk/>
          <pc:sldMk cId="2620613128" sldId="262"/>
        </pc:sldMkLst>
      </pc:sldChg>
      <pc:sldChg chg="del">
        <pc:chgData name="Muhammad Zeeshan Shakir" userId="6e13835c-d4fd-4467-bbf1-cce6cb81fcd2" providerId="ADAL" clId="{6FFC03A1-2343-4296-8C89-AA08DC98ECCA}" dt="2023-02-26T23:57:19.191" v="110" actId="47"/>
        <pc:sldMkLst>
          <pc:docMk/>
          <pc:sldMk cId="3989501168" sldId="263"/>
        </pc:sldMkLst>
      </pc:sldChg>
      <pc:sldChg chg="modSp new mod">
        <pc:chgData name="Muhammad Zeeshan Shakir" userId="6e13835c-d4fd-4467-bbf1-cce6cb81fcd2" providerId="ADAL" clId="{6FFC03A1-2343-4296-8C89-AA08DC98ECCA}" dt="2023-02-27T00:00:18.427" v="370" actId="20577"/>
        <pc:sldMkLst>
          <pc:docMk/>
          <pc:sldMk cId="3035789513" sldId="264"/>
        </pc:sldMkLst>
        <pc:spChg chg="mod">
          <ac:chgData name="Muhammad Zeeshan Shakir" userId="6e13835c-d4fd-4467-bbf1-cce6cb81fcd2" providerId="ADAL" clId="{6FFC03A1-2343-4296-8C89-AA08DC98ECCA}" dt="2023-02-26T23:56:52.646" v="89" actId="20577"/>
          <ac:spMkLst>
            <pc:docMk/>
            <pc:sldMk cId="3035789513" sldId="264"/>
            <ac:spMk id="2" creationId="{7713F550-2259-7776-09E9-C9AC7B0CF3CA}"/>
          </ac:spMkLst>
        </pc:spChg>
        <pc:spChg chg="mod">
          <ac:chgData name="Muhammad Zeeshan Shakir" userId="6e13835c-d4fd-4467-bbf1-cce6cb81fcd2" providerId="ADAL" clId="{6FFC03A1-2343-4296-8C89-AA08DC98ECCA}" dt="2023-02-27T00:00:18.427" v="370" actId="20577"/>
          <ac:spMkLst>
            <pc:docMk/>
            <pc:sldMk cId="3035789513" sldId="264"/>
            <ac:spMk id="3" creationId="{9D27DE05-A0A2-BB5F-F865-AD5E94A6819E}"/>
          </ac:spMkLst>
        </pc:spChg>
      </pc:sldChg>
      <pc:sldChg chg="modSp new mod">
        <pc:chgData name="Muhammad Zeeshan Shakir" userId="6e13835c-d4fd-4467-bbf1-cce6cb81fcd2" providerId="ADAL" clId="{6FFC03A1-2343-4296-8C89-AA08DC98ECCA}" dt="2023-02-26T23:59:32.029" v="291" actId="20577"/>
        <pc:sldMkLst>
          <pc:docMk/>
          <pc:sldMk cId="3982230372" sldId="265"/>
        </pc:sldMkLst>
        <pc:spChg chg="mod">
          <ac:chgData name="Muhammad Zeeshan Shakir" userId="6e13835c-d4fd-4467-bbf1-cce6cb81fcd2" providerId="ADAL" clId="{6FFC03A1-2343-4296-8C89-AA08DC98ECCA}" dt="2023-02-26T23:57:12.103" v="107" actId="313"/>
          <ac:spMkLst>
            <pc:docMk/>
            <pc:sldMk cId="3982230372" sldId="265"/>
            <ac:spMk id="2" creationId="{0A45B97D-4664-8BAF-886B-F8C65442DE32}"/>
          </ac:spMkLst>
        </pc:spChg>
        <pc:spChg chg="mod">
          <ac:chgData name="Muhammad Zeeshan Shakir" userId="6e13835c-d4fd-4467-bbf1-cce6cb81fcd2" providerId="ADAL" clId="{6FFC03A1-2343-4296-8C89-AA08DC98ECCA}" dt="2023-02-26T23:59:32.029" v="291" actId="20577"/>
          <ac:spMkLst>
            <pc:docMk/>
            <pc:sldMk cId="3982230372" sldId="265"/>
            <ac:spMk id="3" creationId="{79B6AD93-C0CB-BD3B-75A6-0A862BAE7E51}"/>
          </ac:spMkLst>
        </pc:spChg>
      </pc:sldChg>
    </pc:docChg>
  </pc:docChgLst>
</pc:chgInfo>
</file>

<file path=ppt/media/image1.png>
</file>

<file path=ppt/media/image2.png>
</file>

<file path=ppt/media/image3.jpeg>
</file>

<file path=ppt/media/image4.jpeg>
</file>

<file path=ppt/media/image5.jpeg>
</file>

<file path=ppt/media/image6.jpe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345DDF-8424-432E-A066-1EF1CA2B1F34}" type="datetimeFigureOut">
              <a:rPr lang="en-GB" smtClean="0"/>
              <a:t>14/04/2025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433A02-7D1F-49A2-96C1-C1D74BC6BBA1}" type="slidenum">
              <a:rPr lang="en-GB" smtClean="0"/>
              <a:t>‹#›</a:t>
            </a:fld>
            <a:endParaRPr lang="en-GB"/>
          </a:p>
        </p:txBody>
      </p:sp>
    </p:spTree>
    <p:extLst>
      <p:ext uri="{BB962C8B-B14F-4D97-AF65-F5344CB8AC3E}">
        <p14:creationId xmlns:p14="http://schemas.microsoft.com/office/powerpoint/2010/main" val="6715954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Hello, I’m Prajwal Aradhya, My Banner ID is B01759301. I’m doing a presentation on Ethical &amp; Professional Issues. </a:t>
            </a:r>
          </a:p>
        </p:txBody>
      </p:sp>
      <p:sp>
        <p:nvSpPr>
          <p:cNvPr id="4" name="Slide Number Placeholder 3"/>
          <p:cNvSpPr>
            <a:spLocks noGrp="1"/>
          </p:cNvSpPr>
          <p:nvPr>
            <p:ph type="sldNum" sz="quarter" idx="5"/>
          </p:nvPr>
        </p:nvSpPr>
        <p:spPr/>
        <p:txBody>
          <a:bodyPr/>
          <a:lstStyle/>
          <a:p>
            <a:fld id="{F0433A02-7D1F-49A2-96C1-C1D74BC6BBA1}" type="slidenum">
              <a:rPr lang="en-GB" smtClean="0"/>
              <a:t>1</a:t>
            </a:fld>
            <a:endParaRPr lang="en-GB"/>
          </a:p>
        </p:txBody>
      </p:sp>
    </p:spTree>
    <p:extLst>
      <p:ext uri="{BB962C8B-B14F-4D97-AF65-F5344CB8AC3E}">
        <p14:creationId xmlns:p14="http://schemas.microsoft.com/office/powerpoint/2010/main" val="3843507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design a modern university network like the one for our two new buildings, it's not just about fast internet or strong hardware. We also need to think about ethics and professional responsibility — especially when it comes to how we handle data.</a:t>
            </a:r>
          </a:p>
          <a:p>
            <a:r>
              <a:rPr lang="en-US" dirty="0"/>
              <a:t>Staff and students share personal information like grades, financial records, and research data. Our network must protect this data from hackers or leaks. That’s why we’ve used secure VLANs, firewalls, and encrypted VPNs in our design — to make sure only authorized people can access sensitive information.</a:t>
            </a:r>
          </a:p>
          <a:p>
            <a:endParaRPr lang="en-US" dirty="0"/>
          </a:p>
          <a:p>
            <a:r>
              <a:rPr lang="en-US" dirty="0"/>
              <a:t>Everyone using the network should know what data is being collected and how it's used. With tools like Cisco DNA Center and monitoring systems like Datadog, we can track activity to keep the network safe — but we must be clear with users so they trust the system and feel respected.</a:t>
            </a:r>
          </a:p>
          <a:p>
            <a:r>
              <a:rPr lang="en-US" dirty="0"/>
              <a:t>Data control means giving users the ability to manage how their data is accessed and used. In our network, we used role-based access and VLAN segmentation to ensure that each department — like HR, Finance, or Student Labs — only has access to their own data. This limits the risk of misuse or accidental sharing.</a:t>
            </a:r>
            <a:endParaRPr lang="en-IN" dirty="0"/>
          </a:p>
        </p:txBody>
      </p:sp>
      <p:sp>
        <p:nvSpPr>
          <p:cNvPr id="4" name="Slide Number Placeholder 3"/>
          <p:cNvSpPr>
            <a:spLocks noGrp="1"/>
          </p:cNvSpPr>
          <p:nvPr>
            <p:ph type="sldNum" sz="quarter" idx="5"/>
          </p:nvPr>
        </p:nvSpPr>
        <p:spPr/>
        <p:txBody>
          <a:bodyPr/>
          <a:lstStyle/>
          <a:p>
            <a:fld id="{F0433A02-7D1F-49A2-96C1-C1D74BC6BBA1}" type="slidenum">
              <a:rPr lang="en-GB" smtClean="0"/>
              <a:t>2</a:t>
            </a:fld>
            <a:endParaRPr lang="en-GB"/>
          </a:p>
        </p:txBody>
      </p:sp>
    </p:spTree>
    <p:extLst>
      <p:ext uri="{BB962C8B-B14F-4D97-AF65-F5344CB8AC3E}">
        <p14:creationId xmlns:p14="http://schemas.microsoft.com/office/powerpoint/2010/main" val="33183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3-tier network architecture for designing the network with star topology to connect the 2 buildings. We have Core switches, Distribution Switches and Access switches. On the hardware side, we used enterprise-grade Cisco switches, routers, and </a:t>
            </a:r>
            <a:r>
              <a:rPr lang="en-US" dirty="0" err="1"/>
              <a:t>fibre</a:t>
            </a:r>
            <a:r>
              <a:rPr lang="en-US" dirty="0"/>
              <a:t> optic cables to ensure stable and secure connections. These devices support VLANs and encrypted communication, which helps separate and protect sensitive data like student records. We also added UPS systems to prevent sudden shutdowns, reducing the risk of data corruption during power failures.</a:t>
            </a:r>
          </a:p>
          <a:p>
            <a:endParaRPr lang="en-US" dirty="0"/>
          </a:p>
          <a:p>
            <a:r>
              <a:rPr lang="en-US" dirty="0"/>
              <a:t>For software we are using, Cisco IOS network OS for switches and routers, Windows Server 2022 for servers supports secure access and data control for applications and user accounts. Cisco DNA Center helps monitor the entire network in real time and respond to issues. McAfee Antivirus protects all systems from malware and viruses. Cisco AnyConnect VPN gives staff and students secure remote access without risking data leaks. And Cisco ISE controls who connects to the Wi-Fi, ensuring only authorized users get access.</a:t>
            </a:r>
            <a:endParaRPr lang="en-IN" dirty="0"/>
          </a:p>
        </p:txBody>
      </p:sp>
      <p:sp>
        <p:nvSpPr>
          <p:cNvPr id="4" name="Slide Number Placeholder 3"/>
          <p:cNvSpPr>
            <a:spLocks noGrp="1"/>
          </p:cNvSpPr>
          <p:nvPr>
            <p:ph type="sldNum" sz="quarter" idx="5"/>
          </p:nvPr>
        </p:nvSpPr>
        <p:spPr/>
        <p:txBody>
          <a:bodyPr/>
          <a:lstStyle/>
          <a:p>
            <a:fld id="{F0433A02-7D1F-49A2-96C1-C1D74BC6BBA1}" type="slidenum">
              <a:rPr lang="en-GB" smtClean="0"/>
              <a:t>3</a:t>
            </a:fld>
            <a:endParaRPr lang="en-GB"/>
          </a:p>
        </p:txBody>
      </p:sp>
    </p:spTree>
    <p:extLst>
      <p:ext uri="{BB962C8B-B14F-4D97-AF65-F5344CB8AC3E}">
        <p14:creationId xmlns:p14="http://schemas.microsoft.com/office/powerpoint/2010/main" val="7683729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design, we’ve followed professional and industry-approved methods to ensure the network is not only fast and scalable but also secure and legally compliant. </a:t>
            </a:r>
          </a:p>
          <a:p>
            <a:endParaRPr lang="en-US" dirty="0"/>
          </a:p>
          <a:p>
            <a:r>
              <a:rPr lang="en-US" dirty="0"/>
              <a:t>The three-layer network architecture which includes core, distribution &amp; access layer is widely used in large organizations. It improves performance and helps with easier management and upgrades. We adopted a cloud-first approach using Microsoft 365, Azure, Aula and Okta to support collaboration, authentication and reduce hardware &amp; maintenance costs.</a:t>
            </a:r>
          </a:p>
          <a:p>
            <a:r>
              <a:rPr lang="en-US" dirty="0"/>
              <a:t>Hardware choices like Cisco switches and Dell servers are enterprise-grade &amp; they are known for stability, </a:t>
            </a:r>
            <a:r>
              <a:rPr lang="en-US" dirty="0" err="1"/>
              <a:t>reliablity</a:t>
            </a:r>
            <a:r>
              <a:rPr lang="en-US" dirty="0"/>
              <a:t>, support, and wide range integration. When it comes to software components, we use professional tools such as Microsoft Windows for Servers, Cisco DNA Center, Cisco ISE, and McAfee to keep the network efficient, secure, and easy to manage. All the design follows GDPR standards, using secure access controls and data separation to protect user privacy and maintain trust.</a:t>
            </a:r>
            <a:endParaRPr lang="en-IN" dirty="0"/>
          </a:p>
          <a:p>
            <a:endParaRPr lang="en-IN" dirty="0"/>
          </a:p>
        </p:txBody>
      </p:sp>
      <p:sp>
        <p:nvSpPr>
          <p:cNvPr id="4" name="Slide Number Placeholder 3"/>
          <p:cNvSpPr>
            <a:spLocks noGrp="1"/>
          </p:cNvSpPr>
          <p:nvPr>
            <p:ph type="sldNum" sz="quarter" idx="5"/>
          </p:nvPr>
        </p:nvSpPr>
        <p:spPr/>
        <p:txBody>
          <a:bodyPr/>
          <a:lstStyle/>
          <a:p>
            <a:fld id="{F0433A02-7D1F-49A2-96C1-C1D74BC6BBA1}" type="slidenum">
              <a:rPr lang="en-GB" smtClean="0"/>
              <a:t>4</a:t>
            </a:fld>
            <a:endParaRPr lang="en-GB"/>
          </a:p>
        </p:txBody>
      </p:sp>
    </p:spTree>
    <p:extLst>
      <p:ext uri="{BB962C8B-B14F-4D97-AF65-F5344CB8AC3E}">
        <p14:creationId xmlns:p14="http://schemas.microsoft.com/office/powerpoint/2010/main" val="27814144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b="1" dirty="0"/>
              <a:t>Hidden Data Monitoring</a:t>
            </a:r>
            <a:br>
              <a:rPr lang="en-US" dirty="0"/>
            </a:br>
            <a:r>
              <a:rPr lang="en-US" dirty="0"/>
              <a:t>Admins may access or log emails and user data without consent, violating user trust and data privacy.</a:t>
            </a:r>
          </a:p>
          <a:p>
            <a:pPr>
              <a:buNone/>
            </a:pPr>
            <a:r>
              <a:rPr lang="en-US" b="1" dirty="0"/>
              <a:t>Lack of Clear Access Policies</a:t>
            </a:r>
            <a:br>
              <a:rPr lang="en-US" dirty="0"/>
            </a:br>
            <a:r>
              <a:rPr lang="en-US" dirty="0"/>
              <a:t>Without well-defined rules, users and staff may unknowingly misuse the network, leading to data leaks or abuse.</a:t>
            </a:r>
          </a:p>
          <a:p>
            <a:pPr>
              <a:buNone/>
            </a:pPr>
            <a:r>
              <a:rPr lang="en-US" b="1" dirty="0"/>
              <a:t>Improper Use of Administrator Privileges</a:t>
            </a:r>
            <a:br>
              <a:rPr lang="en-US" dirty="0"/>
            </a:br>
            <a:r>
              <a:rPr lang="en-US" dirty="0"/>
              <a:t>When network admins lack oversight, they may access or alter user data without accountability.</a:t>
            </a:r>
          </a:p>
          <a:p>
            <a:r>
              <a:rPr lang="en-US" b="1" dirty="0"/>
              <a:t>Censorship and Site Blocking Without Transparency</a:t>
            </a:r>
            <a:br>
              <a:rPr lang="en-US" dirty="0"/>
            </a:br>
            <a:r>
              <a:rPr lang="en-US" dirty="0"/>
              <a:t>Firewalls or filtering tools may restrict access to websites without informing users — raising fairness concerns.</a:t>
            </a:r>
          </a:p>
          <a:p>
            <a:r>
              <a:rPr lang="en-US" b="1" dirty="0"/>
              <a:t>Unsecured Remote Access</a:t>
            </a:r>
            <a:br>
              <a:rPr lang="en-US" dirty="0"/>
            </a:br>
            <a:r>
              <a:rPr lang="en-US" dirty="0"/>
              <a:t>Allowing remote access without proper encryption or verification can expose sensitive academic or administrative data to external threats.</a:t>
            </a:r>
            <a:endParaRPr lang="en-IN" dirty="0"/>
          </a:p>
        </p:txBody>
      </p:sp>
      <p:sp>
        <p:nvSpPr>
          <p:cNvPr id="4" name="Slide Number Placeholder 3"/>
          <p:cNvSpPr>
            <a:spLocks noGrp="1"/>
          </p:cNvSpPr>
          <p:nvPr>
            <p:ph type="sldNum" sz="quarter" idx="5"/>
          </p:nvPr>
        </p:nvSpPr>
        <p:spPr/>
        <p:txBody>
          <a:bodyPr/>
          <a:lstStyle/>
          <a:p>
            <a:fld id="{F0433A02-7D1F-49A2-96C1-C1D74BC6BBA1}" type="slidenum">
              <a:rPr lang="en-GB" smtClean="0"/>
              <a:t>5</a:t>
            </a:fld>
            <a:endParaRPr lang="en-GB"/>
          </a:p>
        </p:txBody>
      </p:sp>
    </p:spTree>
    <p:extLst>
      <p:ext uri="{BB962C8B-B14F-4D97-AF65-F5344CB8AC3E}">
        <p14:creationId xmlns:p14="http://schemas.microsoft.com/office/powerpoint/2010/main" val="29631549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b="1" dirty="0"/>
              <a:t>Transparent Data Policies</a:t>
            </a:r>
            <a:br>
              <a:rPr lang="en-US" dirty="0"/>
            </a:br>
            <a:r>
              <a:rPr lang="en-US" dirty="0"/>
              <a:t>Inform users about data monitoring and ensure they know what is being logged and why.</a:t>
            </a:r>
          </a:p>
          <a:p>
            <a:pPr>
              <a:buNone/>
            </a:pPr>
            <a:r>
              <a:rPr lang="en-US" b="1" dirty="0"/>
              <a:t>Role-Based Access Control</a:t>
            </a:r>
            <a:br>
              <a:rPr lang="en-US" dirty="0"/>
            </a:br>
            <a:r>
              <a:rPr lang="en-US" dirty="0"/>
              <a:t>Use VLANs and authentication (e.g., Cisco ISE) to restrict access based on roles and departments.</a:t>
            </a:r>
          </a:p>
          <a:p>
            <a:pPr>
              <a:buNone/>
            </a:pPr>
            <a:r>
              <a:rPr lang="en-US" b="1" dirty="0"/>
              <a:t>Ethical Use of Admin Rights</a:t>
            </a:r>
            <a:br>
              <a:rPr lang="en-US" dirty="0"/>
            </a:br>
            <a:r>
              <a:rPr lang="en-US" dirty="0"/>
              <a:t>Define and enforce clear admin responsibilities, with logs and audits to prevent data misuse.</a:t>
            </a:r>
          </a:p>
          <a:p>
            <a:r>
              <a:rPr lang="en-US" b="1" dirty="0"/>
              <a:t>Open Communication About Restrictions</a:t>
            </a:r>
            <a:br>
              <a:rPr lang="en-US" dirty="0"/>
            </a:br>
            <a:r>
              <a:rPr lang="en-US" dirty="0"/>
              <a:t>If content filtering or site blocking is needed, inform users clearly to maintain fairness and trust.</a:t>
            </a:r>
          </a:p>
          <a:p>
            <a:r>
              <a:rPr lang="en-US" b="1" dirty="0"/>
              <a:t>Secure VPN Implementation</a:t>
            </a:r>
            <a:br>
              <a:rPr lang="en-US" dirty="0"/>
            </a:br>
            <a:r>
              <a:rPr lang="en-US" dirty="0"/>
              <a:t>Use encrypted VPNs like Cisco AnyConnect with multi-factor authentication to ensure safe and verified remote access.</a:t>
            </a:r>
            <a:endParaRPr lang="en-IN" dirty="0"/>
          </a:p>
        </p:txBody>
      </p:sp>
      <p:sp>
        <p:nvSpPr>
          <p:cNvPr id="4" name="Slide Number Placeholder 3"/>
          <p:cNvSpPr>
            <a:spLocks noGrp="1"/>
          </p:cNvSpPr>
          <p:nvPr>
            <p:ph type="sldNum" sz="quarter" idx="5"/>
          </p:nvPr>
        </p:nvSpPr>
        <p:spPr/>
        <p:txBody>
          <a:bodyPr/>
          <a:lstStyle/>
          <a:p>
            <a:fld id="{F0433A02-7D1F-49A2-96C1-C1D74BC6BBA1}" type="slidenum">
              <a:rPr lang="en-GB" smtClean="0"/>
              <a:t>6</a:t>
            </a:fld>
            <a:endParaRPr lang="en-GB"/>
          </a:p>
        </p:txBody>
      </p:sp>
    </p:spTree>
    <p:extLst>
      <p:ext uri="{BB962C8B-B14F-4D97-AF65-F5344CB8AC3E}">
        <p14:creationId xmlns:p14="http://schemas.microsoft.com/office/powerpoint/2010/main" val="11264333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48608-5577-45A0-873B-D6CA8B7946E9}"/>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B276B41-F4C0-4002-BE72-4880E13B5785}"/>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165BB96-F8D4-44C3-B01D-1B3E43CE413B}"/>
              </a:ext>
            </a:extLst>
          </p:cNvPr>
          <p:cNvSpPr>
            <a:spLocks noGrp="1"/>
          </p:cNvSpPr>
          <p:nvPr>
            <p:ph type="dt" sz="half" idx="10"/>
          </p:nvPr>
        </p:nvSpPr>
        <p:spPr>
          <a:xfrm>
            <a:off x="838200" y="6356351"/>
            <a:ext cx="2743200" cy="365125"/>
          </a:xfrm>
          <a:prstGeom prst="rect">
            <a:avLst/>
          </a:prstGeom>
        </p:spPr>
        <p:txBody>
          <a:bodyPr/>
          <a:lstStyle/>
          <a:p>
            <a:fld id="{66C1D0B3-81A0-4AD9-8379-D6CD850F9463}" type="datetime1">
              <a:rPr lang="en-GB" smtClean="0"/>
              <a:t>14/04/2025</a:t>
            </a:fld>
            <a:endParaRPr lang="en-GB"/>
          </a:p>
        </p:txBody>
      </p:sp>
      <p:sp>
        <p:nvSpPr>
          <p:cNvPr id="5" name="Footer Placeholder 4">
            <a:extLst>
              <a:ext uri="{FF2B5EF4-FFF2-40B4-BE49-F238E27FC236}">
                <a16:creationId xmlns:a16="http://schemas.microsoft.com/office/drawing/2014/main" id="{4EDE1A95-C54D-448E-89F4-76DF2032357A}"/>
              </a:ext>
            </a:extLst>
          </p:cNvPr>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6" name="Slide Number Placeholder 5">
            <a:extLst>
              <a:ext uri="{FF2B5EF4-FFF2-40B4-BE49-F238E27FC236}">
                <a16:creationId xmlns:a16="http://schemas.microsoft.com/office/drawing/2014/main" id="{813E1A40-0D03-4C7D-AF0F-D2CE079575BB}"/>
              </a:ext>
            </a:extLst>
          </p:cNvPr>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pic>
        <p:nvPicPr>
          <p:cNvPr id="7" name="Picture 2" descr="Image result for uws logo">
            <a:extLst>
              <a:ext uri="{FF2B5EF4-FFF2-40B4-BE49-F238E27FC236}">
                <a16:creationId xmlns:a16="http://schemas.microsoft.com/office/drawing/2014/main" id="{C49341F1-602A-47C0-AA09-433CEAEBDD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10600" y="1"/>
            <a:ext cx="3581400" cy="6463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5002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21BC7-671B-4CDA-963A-36BA58F3BAE2}"/>
              </a:ext>
            </a:extLst>
          </p:cNvPr>
          <p:cNvSpPr>
            <a:spLocks noGrp="1"/>
          </p:cNvSpPr>
          <p:nvPr>
            <p:ph type="title"/>
          </p:nvPr>
        </p:nvSpPr>
        <p:spPr>
          <a:xfrm>
            <a:off x="838200" y="365126"/>
            <a:ext cx="10515600" cy="1325563"/>
          </a:xfrm>
          <a:prstGeom prst="rect">
            <a:avLst/>
          </a:prstGeom>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143EA5B-885F-45FC-AD5C-551CAC1399E8}"/>
              </a:ext>
            </a:extLst>
          </p:cNvPr>
          <p:cNvSpPr>
            <a:spLocks noGrp="1"/>
          </p:cNvSpPr>
          <p:nvPr>
            <p:ph type="body" orient="vert" idx="1"/>
          </p:nvPr>
        </p:nvSpPr>
        <p:spPr>
          <a:xfrm>
            <a:off x="838200" y="1825625"/>
            <a:ext cx="10515600" cy="4351337"/>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6EE7BD7-83E2-4F33-97ED-1E47D7A8B78E}"/>
              </a:ext>
            </a:extLst>
          </p:cNvPr>
          <p:cNvSpPr>
            <a:spLocks noGrp="1"/>
          </p:cNvSpPr>
          <p:nvPr>
            <p:ph type="dt" sz="half" idx="10"/>
          </p:nvPr>
        </p:nvSpPr>
        <p:spPr>
          <a:xfrm>
            <a:off x="838200" y="6356351"/>
            <a:ext cx="2743200" cy="365125"/>
          </a:xfrm>
          <a:prstGeom prst="rect">
            <a:avLst/>
          </a:prstGeom>
        </p:spPr>
        <p:txBody>
          <a:bodyPr/>
          <a:lstStyle/>
          <a:p>
            <a:fld id="{B4BCD1B3-FEC9-476F-9250-947E0507FB5E}" type="datetime1">
              <a:rPr lang="en-GB" smtClean="0"/>
              <a:t>14/04/2025</a:t>
            </a:fld>
            <a:endParaRPr lang="en-GB"/>
          </a:p>
        </p:txBody>
      </p:sp>
      <p:sp>
        <p:nvSpPr>
          <p:cNvPr id="5" name="Footer Placeholder 4">
            <a:extLst>
              <a:ext uri="{FF2B5EF4-FFF2-40B4-BE49-F238E27FC236}">
                <a16:creationId xmlns:a16="http://schemas.microsoft.com/office/drawing/2014/main" id="{4F4814D4-C21F-4AEB-AE72-BDDFD680DA2F}"/>
              </a:ext>
            </a:extLst>
          </p:cNvPr>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6" name="Slide Number Placeholder 5">
            <a:extLst>
              <a:ext uri="{FF2B5EF4-FFF2-40B4-BE49-F238E27FC236}">
                <a16:creationId xmlns:a16="http://schemas.microsoft.com/office/drawing/2014/main" id="{F69B601D-54FC-4E87-9A10-6EFCA6465F8C}"/>
              </a:ext>
            </a:extLst>
          </p:cNvPr>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194118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6212205-8F34-41AB-8CC6-B85D20E61752}"/>
              </a:ext>
            </a:extLst>
          </p:cNvPr>
          <p:cNvSpPr>
            <a:spLocks noGrp="1"/>
          </p:cNvSpPr>
          <p:nvPr>
            <p:ph type="title" orient="vert"/>
          </p:nvPr>
        </p:nvSpPr>
        <p:spPr>
          <a:xfrm>
            <a:off x="8724901" y="365125"/>
            <a:ext cx="2628900" cy="5811838"/>
          </a:xfrm>
          <a:prstGeom prst="rect">
            <a:avLst/>
          </a:prstGeo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0613615-17BB-4DF1-810C-A3E9F2C70DEE}"/>
              </a:ext>
            </a:extLst>
          </p:cNvPr>
          <p:cNvSpPr>
            <a:spLocks noGrp="1"/>
          </p:cNvSpPr>
          <p:nvPr>
            <p:ph type="body" orient="vert" idx="1"/>
          </p:nvPr>
        </p:nvSpPr>
        <p:spPr>
          <a:xfrm>
            <a:off x="838201" y="365125"/>
            <a:ext cx="7683500"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54CEF30-9C8A-430F-BD40-64A5E86C4226}"/>
              </a:ext>
            </a:extLst>
          </p:cNvPr>
          <p:cNvSpPr>
            <a:spLocks noGrp="1"/>
          </p:cNvSpPr>
          <p:nvPr>
            <p:ph type="dt" sz="half" idx="10"/>
          </p:nvPr>
        </p:nvSpPr>
        <p:spPr>
          <a:xfrm>
            <a:off x="838200" y="6356351"/>
            <a:ext cx="2743200" cy="365125"/>
          </a:xfrm>
          <a:prstGeom prst="rect">
            <a:avLst/>
          </a:prstGeom>
        </p:spPr>
        <p:txBody>
          <a:bodyPr/>
          <a:lstStyle/>
          <a:p>
            <a:fld id="{CBFB7714-7245-45F9-AE86-B8765857D455}" type="datetime1">
              <a:rPr lang="en-GB" smtClean="0"/>
              <a:t>14/04/2025</a:t>
            </a:fld>
            <a:endParaRPr lang="en-GB"/>
          </a:p>
        </p:txBody>
      </p:sp>
      <p:sp>
        <p:nvSpPr>
          <p:cNvPr id="5" name="Footer Placeholder 4">
            <a:extLst>
              <a:ext uri="{FF2B5EF4-FFF2-40B4-BE49-F238E27FC236}">
                <a16:creationId xmlns:a16="http://schemas.microsoft.com/office/drawing/2014/main" id="{80FED588-3444-450F-AA93-057CEC19AA51}"/>
              </a:ext>
            </a:extLst>
          </p:cNvPr>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6" name="Slide Number Placeholder 5">
            <a:extLst>
              <a:ext uri="{FF2B5EF4-FFF2-40B4-BE49-F238E27FC236}">
                <a16:creationId xmlns:a16="http://schemas.microsoft.com/office/drawing/2014/main" id="{353C2F89-0AB8-400B-9243-DDB5C4FD3743}"/>
              </a:ext>
            </a:extLst>
          </p:cNvPr>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2975977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econd Slide">
    <p:spTree>
      <p:nvGrpSpPr>
        <p:cNvPr id="1" name=""/>
        <p:cNvGrpSpPr/>
        <p:nvPr/>
      </p:nvGrpSpPr>
      <p:grpSpPr>
        <a:xfrm>
          <a:off x="0" y="0"/>
          <a:ext cx="0" cy="0"/>
          <a:chOff x="0" y="0"/>
          <a:chExt cx="0" cy="0"/>
        </a:xfrm>
      </p:grpSpPr>
      <p:sp>
        <p:nvSpPr>
          <p:cNvPr id="4" name="3 Marcador de fecha"/>
          <p:cNvSpPr>
            <a:spLocks noGrp="1"/>
          </p:cNvSpPr>
          <p:nvPr>
            <p:ph type="dt" sz="half" idx="10"/>
          </p:nvPr>
        </p:nvSpPr>
        <p:spPr>
          <a:xfrm>
            <a:off x="838200" y="6356351"/>
            <a:ext cx="2743200" cy="365125"/>
          </a:xfrm>
          <a:prstGeom prst="rect">
            <a:avLst/>
          </a:prstGeom>
        </p:spPr>
        <p:txBody>
          <a:bodyPr/>
          <a:lstStyle/>
          <a:p>
            <a:fld id="{5B627196-8518-4BA0-83FF-2ED116D55A25}" type="datetime1">
              <a:rPr lang="en-GB" smtClean="0"/>
              <a:t>14/04/2025</a:t>
            </a:fld>
            <a:endParaRPr lang="en-GB"/>
          </a:p>
        </p:txBody>
      </p:sp>
      <p:sp>
        <p:nvSpPr>
          <p:cNvPr id="5" name="4 Marcador de pie de página"/>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6" name="5 Marcador de número de diapositiva"/>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pic>
        <p:nvPicPr>
          <p:cNvPr id="8" name="Picture 6" descr="Resultado de imagen de uws"/>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a:stretch/>
        </p:blipFill>
        <p:spPr bwMode="auto">
          <a:xfrm>
            <a:off x="3503713" y="536165"/>
            <a:ext cx="5224484" cy="852755"/>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Resultado de imagen de artificial intelligence"/>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300"/>
          <a:stretch/>
        </p:blipFill>
        <p:spPr bwMode="auto">
          <a:xfrm>
            <a:off x="47328" y="1700808"/>
            <a:ext cx="4013648" cy="2308304"/>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Resultado de imagen de network"/>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8192482" y="1704390"/>
            <a:ext cx="3983645" cy="1122978"/>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Resultado de imagen de big data"/>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107175" y="1700808"/>
            <a:ext cx="4032448" cy="2308304"/>
          </a:xfrm>
          <a:prstGeom prst="rect">
            <a:avLst/>
          </a:prstGeom>
          <a:noFill/>
          <a:extLst>
            <a:ext uri="{909E8E84-426E-40DD-AFC4-6F175D3DCCD1}">
              <a14:hiddenFill xmlns:a14="http://schemas.microsoft.com/office/drawing/2010/main">
                <a:solidFill>
                  <a:srgbClr val="FFFFFF"/>
                </a:solidFill>
              </a14:hiddenFill>
            </a:ext>
          </a:extLst>
        </p:spPr>
      </p:pic>
      <p:sp>
        <p:nvSpPr>
          <p:cNvPr id="13" name="12 CuadroTexto"/>
          <p:cNvSpPr txBox="1"/>
          <p:nvPr/>
        </p:nvSpPr>
        <p:spPr>
          <a:xfrm>
            <a:off x="410764" y="4042213"/>
            <a:ext cx="11425269" cy="461665"/>
          </a:xfrm>
          <a:prstGeom prst="rect">
            <a:avLst/>
          </a:prstGeom>
          <a:noFill/>
        </p:spPr>
        <p:txBody>
          <a:bodyPr wrap="square" rtlCol="0">
            <a:spAutoFit/>
          </a:bodyPr>
          <a:lstStyle/>
          <a:p>
            <a:r>
              <a:rPr lang="en-GB" sz="2400" b="1" dirty="0">
                <a:solidFill>
                  <a:schemeClr val="accent6">
                    <a:lumMod val="50000"/>
                  </a:schemeClr>
                </a:solidFill>
                <a:effectLst>
                  <a:outerShdw blurRad="38100" dist="38100" dir="2700000" algn="tl">
                    <a:srgbClr val="000000">
                      <a:alpha val="43137"/>
                    </a:srgbClr>
                  </a:outerShdw>
                </a:effectLst>
              </a:rPr>
              <a:t>Artificial Intelligence,</a:t>
            </a:r>
            <a:r>
              <a:rPr lang="en-GB" sz="2400" b="1" baseline="0" dirty="0">
                <a:solidFill>
                  <a:schemeClr val="accent6">
                    <a:lumMod val="50000"/>
                  </a:schemeClr>
                </a:solidFill>
                <a:effectLst>
                  <a:outerShdw blurRad="38100" dist="38100" dir="2700000" algn="tl">
                    <a:srgbClr val="000000">
                      <a:alpha val="43137"/>
                    </a:srgbClr>
                  </a:outerShdw>
                </a:effectLst>
              </a:rPr>
              <a:t> Visual Communications &amp; Networks (AVCN) Research Centre</a:t>
            </a:r>
            <a:endParaRPr lang="es-ES" sz="1000" b="1" dirty="0">
              <a:solidFill>
                <a:schemeClr val="accent6">
                  <a:lumMod val="50000"/>
                </a:schemeClr>
              </a:solidFill>
              <a:effectLst>
                <a:outerShdw blurRad="38100" dist="38100" dir="2700000" algn="tl">
                  <a:srgbClr val="000000">
                    <a:alpha val="43137"/>
                  </a:srgbClr>
                </a:outerShdw>
              </a:effectLst>
            </a:endParaRPr>
          </a:p>
        </p:txBody>
      </p:sp>
      <p:pic>
        <p:nvPicPr>
          <p:cNvPr id="4106" name="Picture 10" descr="Resultado de imagen de security"/>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a:stretch/>
        </p:blipFill>
        <p:spPr bwMode="auto">
          <a:xfrm>
            <a:off x="8187834" y="2854961"/>
            <a:ext cx="3983645" cy="1154152"/>
          </a:xfrm>
          <a:prstGeom prst="rect">
            <a:avLst/>
          </a:prstGeom>
          <a:noFill/>
          <a:extLst>
            <a:ext uri="{909E8E84-426E-40DD-AFC4-6F175D3DCCD1}">
              <a14:hiddenFill xmlns:a14="http://schemas.microsoft.com/office/drawing/2010/main">
                <a:solidFill>
                  <a:srgbClr val="FFFFFF"/>
                </a:solidFill>
              </a14:hiddenFill>
            </a:ext>
          </a:extLst>
        </p:spPr>
      </p:pic>
      <p:sp>
        <p:nvSpPr>
          <p:cNvPr id="16" name="2 Subtítulo"/>
          <p:cNvSpPr>
            <a:spLocks noGrp="1"/>
          </p:cNvSpPr>
          <p:nvPr>
            <p:ph type="subTitle" idx="1"/>
          </p:nvPr>
        </p:nvSpPr>
        <p:spPr>
          <a:xfrm>
            <a:off x="623391" y="5788716"/>
            <a:ext cx="11548087" cy="448597"/>
          </a:xfrm>
          <a:prstGeom prst="rect">
            <a:avLst/>
          </a:prstGeom>
        </p:spPr>
        <p:txBody>
          <a:bodyPr/>
          <a:lstStyle>
            <a:lvl1pPr marL="0" indent="0" algn="l">
              <a:buNone/>
              <a:defRPr sz="2400" b="1" i="1">
                <a:solidFill>
                  <a:schemeClr val="tx1">
                    <a:lumMod val="65000"/>
                    <a:lumOff val="35000"/>
                  </a:schemeClr>
                </a:solidFill>
                <a:effectLst>
                  <a:outerShdw blurRad="38100" dist="38100" dir="2700000" algn="tl">
                    <a:srgbClr val="000000">
                      <a:alpha val="43137"/>
                    </a:srgbClr>
                  </a:outerShdw>
                </a:effectLst>
                <a:latin typeface="Constantia" panose="02030602050306030303"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s-ES" dirty="0"/>
          </a:p>
        </p:txBody>
      </p:sp>
      <p:sp>
        <p:nvSpPr>
          <p:cNvPr id="19" name="1 Título"/>
          <p:cNvSpPr>
            <a:spLocks noGrp="1"/>
          </p:cNvSpPr>
          <p:nvPr>
            <p:ph type="ctrTitle"/>
          </p:nvPr>
        </p:nvSpPr>
        <p:spPr>
          <a:xfrm>
            <a:off x="-1" y="5044922"/>
            <a:ext cx="12192001" cy="472310"/>
          </a:xfrm>
          <a:prstGeom prst="rect">
            <a:avLst/>
          </a:prstGeom>
          <a:solidFill>
            <a:schemeClr val="accent6">
              <a:lumMod val="50000"/>
            </a:schemeClr>
          </a:solidFill>
        </p:spPr>
        <p:txBody>
          <a:bodyPr/>
          <a:lstStyle>
            <a:lvl1pPr>
              <a:defRPr sz="2800" b="1">
                <a:solidFill>
                  <a:schemeClr val="bg1"/>
                </a:solidFill>
                <a:effectLst>
                  <a:outerShdw blurRad="38100" dist="38100" dir="2700000" algn="tl">
                    <a:srgbClr val="000000">
                      <a:alpha val="43137"/>
                    </a:srgbClr>
                  </a:outerShdw>
                </a:effectLst>
                <a:latin typeface="+mj-lt"/>
              </a:defRPr>
            </a:lvl1pPr>
          </a:lstStyle>
          <a:p>
            <a:r>
              <a:rPr lang="es-ES" dirty="0"/>
              <a:t>Haga clic para modificar el estilo de título del patrón</a:t>
            </a:r>
          </a:p>
        </p:txBody>
      </p:sp>
      <p:sp>
        <p:nvSpPr>
          <p:cNvPr id="14" name="13 Rectángulo"/>
          <p:cNvSpPr/>
          <p:nvPr/>
        </p:nvSpPr>
        <p:spPr>
          <a:xfrm>
            <a:off x="9526030" y="529472"/>
            <a:ext cx="2310004" cy="523220"/>
          </a:xfrm>
          <a:prstGeom prst="rect">
            <a:avLst/>
          </a:prstGeom>
        </p:spPr>
        <p:txBody>
          <a:bodyPr wrap="square">
            <a:spAutoFit/>
          </a:bodyPr>
          <a:lstStyle/>
          <a:p>
            <a:r>
              <a:rPr lang="en-GB" sz="2800" b="1" dirty="0">
                <a:effectLst>
                  <a:outerShdw blurRad="38100" dist="38100" dir="2700000" algn="tl">
                    <a:srgbClr val="000000">
                      <a:alpha val="43137"/>
                    </a:srgbClr>
                  </a:outerShdw>
                </a:effectLst>
              </a:rPr>
              <a:t>uws.ac.uk</a:t>
            </a:r>
          </a:p>
        </p:txBody>
      </p:sp>
    </p:spTree>
    <p:extLst>
      <p:ext uri="{BB962C8B-B14F-4D97-AF65-F5344CB8AC3E}">
        <p14:creationId xmlns:p14="http://schemas.microsoft.com/office/powerpoint/2010/main" val="18032909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dirty="0"/>
              <a:t>Click to edit Master title style</a:t>
            </a:r>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0B928AA7-D465-431F-85D3-330E69CF4328}" type="datetime1">
              <a:rPr lang="en-GB" smtClean="0"/>
              <a:t>14/04/2025</a:t>
            </a:fld>
            <a:endParaRPr lang="en-GB"/>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r>
              <a:rPr lang="en-GB"/>
              <a:t>University of the West of Scotland - London/Paisley  Campus  (Business Data Comm &amp; Networks)</a:t>
            </a:r>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993B9DBC-EB43-4F15-891A-E99742448867}" type="slidenum">
              <a:rPr lang="en-GB" smtClean="0"/>
              <a:t>‹#›</a:t>
            </a:fld>
            <a:endParaRPr lang="en-GB"/>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pic>
        <p:nvPicPr>
          <p:cNvPr id="9" name="Picture 8"/>
          <p:cNvPicPr>
            <a:picLocks noChangeAspect="1"/>
          </p:cNvPicPr>
          <p:nvPr/>
        </p:nvPicPr>
        <p:blipFill>
          <a:blip r:embed="rId2"/>
          <a:stretch>
            <a:fillRect/>
          </a:stretch>
        </p:blipFill>
        <p:spPr>
          <a:xfrm>
            <a:off x="8608391" y="600919"/>
            <a:ext cx="2993395" cy="725487"/>
          </a:xfrm>
          <a:prstGeom prst="rect">
            <a:avLst/>
          </a:prstGeom>
        </p:spPr>
      </p:pic>
    </p:spTree>
    <p:extLst>
      <p:ext uri="{BB962C8B-B14F-4D97-AF65-F5344CB8AC3E}">
        <p14:creationId xmlns:p14="http://schemas.microsoft.com/office/powerpoint/2010/main" val="1218021234"/>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8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800"/>
            </a:lvl1pPr>
            <a:lvl2pPr>
              <a:defRPr sz="2800"/>
            </a:lvl2pPr>
            <a:lvl3pPr>
              <a:defRPr sz="2400"/>
            </a:lvl3pPr>
            <a:lvl4pPr>
              <a:defRPr sz="24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7F9CAB9-770D-4FE5-9691-09BA45FC8A9B}" type="datetime1">
              <a:rPr lang="en-GB" smtClean="0"/>
              <a:t>14/04/2025</a:t>
            </a:fld>
            <a:endParaRPr lang="en-GB"/>
          </a:p>
        </p:txBody>
      </p:sp>
      <p:sp>
        <p:nvSpPr>
          <p:cNvPr id="5" name="Footer Placeholder 4"/>
          <p:cNvSpPr>
            <a:spLocks noGrp="1"/>
          </p:cNvSpPr>
          <p:nvPr>
            <p:ph type="ftr" sz="quarter" idx="11"/>
          </p:nvPr>
        </p:nvSpPr>
        <p:spPr/>
        <p:txBody>
          <a:bodyPr/>
          <a:lstStyle/>
          <a:p>
            <a:r>
              <a:rPr lang="en-GB"/>
              <a:t>University of the West of Scotland - London/Paisley  Campus  (Business Data Comm &amp; Networks)</a:t>
            </a:r>
          </a:p>
        </p:txBody>
      </p:sp>
      <p:sp>
        <p:nvSpPr>
          <p:cNvPr id="6" name="Slide Number Placeholder 5"/>
          <p:cNvSpPr>
            <a:spLocks noGrp="1"/>
          </p:cNvSpPr>
          <p:nvPr>
            <p:ph type="sldNum" sz="quarter" idx="12"/>
          </p:nvPr>
        </p:nvSpPr>
        <p:spPr/>
        <p:txBody>
          <a:bodyPr/>
          <a:lstStyle/>
          <a:p>
            <a:fld id="{993B9DBC-EB43-4F15-891A-E99742448867}" type="slidenum">
              <a:rPr lang="en-GB" smtClean="0"/>
              <a:t>‹#›</a:t>
            </a:fld>
            <a:endParaRPr lang="en-GB"/>
          </a:p>
        </p:txBody>
      </p:sp>
      <p:pic>
        <p:nvPicPr>
          <p:cNvPr id="2050" name="Picture 2" descr="Image result for uws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52020" y="94764"/>
            <a:ext cx="2991054" cy="719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8890689"/>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5D365950-C168-4C60-A347-DEB20D7D0860}" type="datetime1">
              <a:rPr lang="en-GB" smtClean="0"/>
              <a:t>14/04/2025</a:t>
            </a:fld>
            <a:endParaRPr lang="en-GB"/>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r>
              <a:rPr lang="en-GB"/>
              <a:t>University of the West of Scotland - London/Paisley  Campus  (Business Data Comm &amp; Networks)</a:t>
            </a:r>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993B9DBC-EB43-4F15-891A-E99742448867}" type="slidenum">
              <a:rPr lang="en-GB" smtClean="0"/>
              <a:t>‹#›</a:t>
            </a:fld>
            <a:endParaRPr lang="en-GB"/>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326129692"/>
      </p:ext>
    </p:extLst>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800">
                <a:solidFill>
                  <a:schemeClr val="tx2"/>
                </a:solidFill>
              </a:defRPr>
            </a:lvl1pPr>
          </a:lstStyle>
          <a:p>
            <a:r>
              <a:rPr lang="en-US" dirty="0"/>
              <a:t>Click to edit Master title style</a:t>
            </a:r>
          </a:p>
        </p:txBody>
      </p:sp>
      <p:sp>
        <p:nvSpPr>
          <p:cNvPr id="3" name="Content Placeholder 2"/>
          <p:cNvSpPr>
            <a:spLocks noGrp="1"/>
          </p:cNvSpPr>
          <p:nvPr>
            <p:ph sz="half" idx="1"/>
          </p:nvPr>
        </p:nvSpPr>
        <p:spPr>
          <a:xfrm>
            <a:off x="1371600" y="2285999"/>
            <a:ext cx="4447786" cy="3581401"/>
          </a:xfrm>
        </p:spPr>
        <p:txBody>
          <a:bodyPr>
            <a:normAutofit/>
          </a:bodyPr>
          <a:lstStyle>
            <a:lvl1pPr>
              <a:defRPr sz="2800" baseline="0">
                <a:solidFill>
                  <a:schemeClr val="tx2"/>
                </a:solidFill>
              </a:defRPr>
            </a:lvl1pPr>
            <a:lvl2pPr>
              <a:defRPr sz="2800" baseline="0">
                <a:solidFill>
                  <a:schemeClr val="tx2"/>
                </a:solidFill>
              </a:defRPr>
            </a:lvl2pPr>
            <a:lvl3pPr>
              <a:defRPr sz="2400" baseline="0">
                <a:solidFill>
                  <a:schemeClr val="tx2"/>
                </a:solidFill>
              </a:defRPr>
            </a:lvl3pPr>
            <a:lvl4pPr>
              <a:defRPr sz="2400" baseline="0">
                <a:solidFill>
                  <a:schemeClr val="tx2"/>
                </a:solidFill>
              </a:defRPr>
            </a:lvl4pPr>
            <a:lvl5pPr>
              <a:defRPr sz="2000" baseline="0">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525403" y="2285999"/>
            <a:ext cx="4447786" cy="3581401"/>
          </a:xfrm>
        </p:spPr>
        <p:txBody>
          <a:bodyPr>
            <a:normAutofit/>
          </a:bodyPr>
          <a:lstStyle>
            <a:lvl1pPr>
              <a:defRPr sz="2800">
                <a:solidFill>
                  <a:schemeClr val="tx2"/>
                </a:solidFill>
              </a:defRPr>
            </a:lvl1pPr>
            <a:lvl2pPr>
              <a:defRPr sz="2800">
                <a:solidFill>
                  <a:schemeClr val="tx2"/>
                </a:solidFill>
              </a:defRPr>
            </a:lvl2pPr>
            <a:lvl3pPr>
              <a:defRPr sz="2400">
                <a:solidFill>
                  <a:schemeClr val="tx2"/>
                </a:solidFill>
              </a:defRPr>
            </a:lvl3pPr>
            <a:lvl4pPr>
              <a:defRPr sz="2400">
                <a:solidFill>
                  <a:schemeClr val="tx2"/>
                </a:solidFill>
              </a:defRPr>
            </a:lvl4pPr>
            <a:lvl5pPr>
              <a:defRPr sz="2000">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CE9C998-8671-4AF7-8C70-21FBC4074586}" type="datetime1">
              <a:rPr lang="en-GB" smtClean="0"/>
              <a:t>14/04/2025</a:t>
            </a:fld>
            <a:endParaRPr lang="en-GB"/>
          </a:p>
        </p:txBody>
      </p:sp>
      <p:sp>
        <p:nvSpPr>
          <p:cNvPr id="6" name="Footer Placeholder 5"/>
          <p:cNvSpPr>
            <a:spLocks noGrp="1"/>
          </p:cNvSpPr>
          <p:nvPr>
            <p:ph type="ftr" sz="quarter" idx="11"/>
          </p:nvPr>
        </p:nvSpPr>
        <p:spPr/>
        <p:txBody>
          <a:bodyPr/>
          <a:lstStyle/>
          <a:p>
            <a:r>
              <a:rPr lang="en-GB"/>
              <a:t>University of the West of Scotland - London/Paisley  Campus  (Business Data Comm &amp; Networks)</a:t>
            </a:r>
          </a:p>
        </p:txBody>
      </p:sp>
      <p:sp>
        <p:nvSpPr>
          <p:cNvPr id="7" name="Slide Number Placeholder 6"/>
          <p:cNvSpPr>
            <a:spLocks noGrp="1"/>
          </p:cNvSpPr>
          <p:nvPr>
            <p:ph type="sldNum" sz="quarter" idx="12"/>
          </p:nvPr>
        </p:nvSpPr>
        <p:spPr/>
        <p:txBody>
          <a:bodyPr/>
          <a:lstStyle/>
          <a:p>
            <a:fld id="{993B9DBC-EB43-4F15-891A-E99742448867}" type="slidenum">
              <a:rPr lang="en-GB" smtClean="0"/>
              <a:t>‹#›</a:t>
            </a:fld>
            <a:endParaRPr lang="en-GB"/>
          </a:p>
        </p:txBody>
      </p:sp>
      <p:pic>
        <p:nvPicPr>
          <p:cNvPr id="8" name="Picture 7"/>
          <p:cNvPicPr>
            <a:picLocks noChangeAspect="1"/>
          </p:cNvPicPr>
          <p:nvPr/>
        </p:nvPicPr>
        <p:blipFill>
          <a:blip r:embed="rId2"/>
          <a:stretch>
            <a:fillRect/>
          </a:stretch>
        </p:blipFill>
        <p:spPr>
          <a:xfrm>
            <a:off x="8176220" y="0"/>
            <a:ext cx="2993395" cy="725487"/>
          </a:xfrm>
          <a:prstGeom prst="rect">
            <a:avLst/>
          </a:prstGeom>
        </p:spPr>
      </p:pic>
    </p:spTree>
    <p:extLst>
      <p:ext uri="{BB962C8B-B14F-4D97-AF65-F5344CB8AC3E}">
        <p14:creationId xmlns:p14="http://schemas.microsoft.com/office/powerpoint/2010/main" val="3255453848"/>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normAutofit/>
          </a:bodyPr>
          <a:lstStyle>
            <a:lvl1pPr>
              <a:defRPr sz="4800">
                <a:solidFill>
                  <a:schemeClr val="tx2"/>
                </a:solidFill>
              </a:defRPr>
            </a:lvl1pPr>
          </a:lstStyle>
          <a:p>
            <a:r>
              <a:rPr lang="en-US" dirty="0"/>
              <a:t>Click to edit Master title style</a:t>
            </a:r>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371600" y="3305207"/>
            <a:ext cx="4443984" cy="2562193"/>
          </a:xfrm>
        </p:spPr>
        <p:txBody>
          <a:bodyPr>
            <a:noAutofit/>
          </a:bodyPr>
          <a:lstStyle>
            <a:lvl1pPr>
              <a:defRPr sz="2800" baseline="0">
                <a:solidFill>
                  <a:schemeClr val="tx2"/>
                </a:solidFill>
              </a:defRPr>
            </a:lvl1pPr>
            <a:lvl2pPr>
              <a:defRPr sz="2800" baseline="0">
                <a:solidFill>
                  <a:schemeClr val="tx2"/>
                </a:solidFill>
              </a:defRPr>
            </a:lvl2pPr>
            <a:lvl3pPr>
              <a:defRPr sz="2400" baseline="0">
                <a:solidFill>
                  <a:schemeClr val="tx2"/>
                </a:solidFill>
              </a:defRPr>
            </a:lvl3pPr>
            <a:lvl4pPr>
              <a:defRPr sz="2400" baseline="0">
                <a:solidFill>
                  <a:schemeClr val="tx2"/>
                </a:solidFill>
              </a:defRPr>
            </a:lvl4pPr>
            <a:lvl5pPr>
              <a:defRPr sz="2000" baseline="0">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525014" y="3305207"/>
            <a:ext cx="4443984" cy="2562193"/>
          </a:xfrm>
        </p:spPr>
        <p:txBody>
          <a:bodyPr>
            <a:noAutofit/>
          </a:bodyPr>
          <a:lstStyle>
            <a:lvl1pPr>
              <a:defRPr sz="2800" baseline="0">
                <a:solidFill>
                  <a:schemeClr val="tx2"/>
                </a:solidFill>
              </a:defRPr>
            </a:lvl1pPr>
            <a:lvl2pPr>
              <a:defRPr sz="2800" baseline="0">
                <a:solidFill>
                  <a:schemeClr val="tx2"/>
                </a:solidFill>
              </a:defRPr>
            </a:lvl2pPr>
            <a:lvl3pPr>
              <a:defRPr sz="2400" baseline="0">
                <a:solidFill>
                  <a:schemeClr val="tx2"/>
                </a:solidFill>
              </a:defRPr>
            </a:lvl3pPr>
            <a:lvl4pPr>
              <a:defRPr sz="2400" baseline="0">
                <a:solidFill>
                  <a:schemeClr val="tx2"/>
                </a:solidFill>
              </a:defRPr>
            </a:lvl4pPr>
            <a:lvl5pPr>
              <a:defRPr sz="2000" baseline="0">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636465E7-7704-42E3-BD7C-6AEF1CDC54AF}" type="datetime1">
              <a:rPr lang="en-GB" smtClean="0"/>
              <a:t>14/04/2025</a:t>
            </a:fld>
            <a:endParaRPr lang="en-GB"/>
          </a:p>
        </p:txBody>
      </p:sp>
      <p:sp>
        <p:nvSpPr>
          <p:cNvPr id="8" name="Footer Placeholder 7"/>
          <p:cNvSpPr>
            <a:spLocks noGrp="1"/>
          </p:cNvSpPr>
          <p:nvPr>
            <p:ph type="ftr" sz="quarter" idx="11"/>
          </p:nvPr>
        </p:nvSpPr>
        <p:spPr/>
        <p:txBody>
          <a:bodyPr/>
          <a:lstStyle/>
          <a:p>
            <a:r>
              <a:rPr lang="en-GB"/>
              <a:t>University of the West of Scotland - London/Paisley  Campus  (Business Data Comm &amp; Networks)</a:t>
            </a:r>
          </a:p>
        </p:txBody>
      </p:sp>
      <p:sp>
        <p:nvSpPr>
          <p:cNvPr id="9" name="Slide Number Placeholder 8"/>
          <p:cNvSpPr>
            <a:spLocks noGrp="1"/>
          </p:cNvSpPr>
          <p:nvPr>
            <p:ph type="sldNum" sz="quarter" idx="12"/>
          </p:nvPr>
        </p:nvSpPr>
        <p:spPr/>
        <p:txBody>
          <a:bodyPr/>
          <a:lstStyle/>
          <a:p>
            <a:fld id="{993B9DBC-EB43-4F15-891A-E99742448867}" type="slidenum">
              <a:rPr lang="en-GB" smtClean="0"/>
              <a:t>‹#›</a:t>
            </a:fld>
            <a:endParaRPr lang="en-GB"/>
          </a:p>
        </p:txBody>
      </p:sp>
      <p:pic>
        <p:nvPicPr>
          <p:cNvPr id="10" name="Picture 9"/>
          <p:cNvPicPr>
            <a:picLocks noChangeAspect="1"/>
          </p:cNvPicPr>
          <p:nvPr/>
        </p:nvPicPr>
        <p:blipFill>
          <a:blip r:embed="rId2"/>
          <a:stretch>
            <a:fillRect/>
          </a:stretch>
        </p:blipFill>
        <p:spPr>
          <a:xfrm>
            <a:off x="8176220" y="-19007"/>
            <a:ext cx="2993395" cy="725487"/>
          </a:xfrm>
          <a:prstGeom prst="rect">
            <a:avLst/>
          </a:prstGeom>
        </p:spPr>
      </p:pic>
    </p:spTree>
    <p:extLst>
      <p:ext uri="{BB962C8B-B14F-4D97-AF65-F5344CB8AC3E}">
        <p14:creationId xmlns:p14="http://schemas.microsoft.com/office/powerpoint/2010/main" val="3468316416"/>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8EEE61C3-9756-441E-9836-21119E1B9B82}" type="datetime1">
              <a:rPr lang="en-GB" smtClean="0"/>
              <a:t>14/04/2025</a:t>
            </a:fld>
            <a:endParaRPr lang="en-GB"/>
          </a:p>
        </p:txBody>
      </p:sp>
      <p:sp>
        <p:nvSpPr>
          <p:cNvPr id="4" name="Footer Placeholder 3"/>
          <p:cNvSpPr>
            <a:spLocks noGrp="1"/>
          </p:cNvSpPr>
          <p:nvPr>
            <p:ph type="ftr" sz="quarter" idx="11"/>
          </p:nvPr>
        </p:nvSpPr>
        <p:spPr/>
        <p:txBody>
          <a:bodyPr/>
          <a:lstStyle/>
          <a:p>
            <a:r>
              <a:rPr lang="en-GB"/>
              <a:t>University of the West of Scotland - London/Paisley  Campus  (Business Data Comm &amp; Networks)</a:t>
            </a:r>
          </a:p>
        </p:txBody>
      </p:sp>
      <p:sp>
        <p:nvSpPr>
          <p:cNvPr id="5" name="Slide Number Placeholder 4"/>
          <p:cNvSpPr>
            <a:spLocks noGrp="1"/>
          </p:cNvSpPr>
          <p:nvPr>
            <p:ph type="sldNum" sz="quarter" idx="12"/>
          </p:nvPr>
        </p:nvSpPr>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827779103"/>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4B3636-09C8-427C-9523-C523A529CA0B}" type="datetime1">
              <a:rPr lang="en-GB" smtClean="0"/>
              <a:t>14/04/2025</a:t>
            </a:fld>
            <a:endParaRPr lang="en-GB"/>
          </a:p>
        </p:txBody>
      </p:sp>
      <p:sp>
        <p:nvSpPr>
          <p:cNvPr id="3" name="Footer Placeholder 2"/>
          <p:cNvSpPr>
            <a:spLocks noGrp="1"/>
          </p:cNvSpPr>
          <p:nvPr>
            <p:ph type="ftr" sz="quarter" idx="11"/>
          </p:nvPr>
        </p:nvSpPr>
        <p:spPr/>
        <p:txBody>
          <a:bodyPr/>
          <a:lstStyle/>
          <a:p>
            <a:r>
              <a:rPr lang="en-GB"/>
              <a:t>University of the West of Scotland - London/Paisley  Campus  (Business Data Comm &amp; Networks)</a:t>
            </a:r>
          </a:p>
        </p:txBody>
      </p:sp>
      <p:sp>
        <p:nvSpPr>
          <p:cNvPr id="4" name="Slide Number Placeholder 3"/>
          <p:cNvSpPr>
            <a:spLocks noGrp="1"/>
          </p:cNvSpPr>
          <p:nvPr>
            <p:ph type="sldNum" sz="quarter" idx="12"/>
          </p:nvPr>
        </p:nvSpPr>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1649153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75BE-BF90-4A69-8624-185E5160BA00}"/>
              </a:ext>
            </a:extLst>
          </p:cNvPr>
          <p:cNvSpPr>
            <a:spLocks noGrp="1"/>
          </p:cNvSpPr>
          <p:nvPr>
            <p:ph type="title"/>
          </p:nvPr>
        </p:nvSpPr>
        <p:spPr>
          <a:xfrm>
            <a:off x="838200" y="365126"/>
            <a:ext cx="10515600" cy="13255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A8F4409-5146-47B0-820C-44DAC4F56706}"/>
              </a:ext>
            </a:extLst>
          </p:cNvPr>
          <p:cNvSpPr>
            <a:spLocks noGrp="1"/>
          </p:cNvSpPr>
          <p:nvPr>
            <p:ph idx="1"/>
          </p:nvPr>
        </p:nvSpPr>
        <p:spPr>
          <a:xfrm>
            <a:off x="838200" y="1825625"/>
            <a:ext cx="10515600" cy="4351337"/>
          </a:xfrm>
          <a:prstGeom prst="rect">
            <a:avLst/>
          </a:prstGeo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a:extLst>
              <a:ext uri="{FF2B5EF4-FFF2-40B4-BE49-F238E27FC236}">
                <a16:creationId xmlns:a16="http://schemas.microsoft.com/office/drawing/2014/main" id="{929D9AF6-890B-4DBA-B672-26CEDBDED2CE}"/>
              </a:ext>
            </a:extLst>
          </p:cNvPr>
          <p:cNvSpPr>
            <a:spLocks noGrp="1"/>
          </p:cNvSpPr>
          <p:nvPr>
            <p:ph type="dt" sz="half" idx="10"/>
          </p:nvPr>
        </p:nvSpPr>
        <p:spPr>
          <a:xfrm>
            <a:off x="838200" y="6356351"/>
            <a:ext cx="2743200" cy="365125"/>
          </a:xfrm>
          <a:prstGeom prst="rect">
            <a:avLst/>
          </a:prstGeom>
        </p:spPr>
        <p:txBody>
          <a:bodyPr/>
          <a:lstStyle/>
          <a:p>
            <a:fld id="{C058F6CC-3FD6-458F-B019-6C4C54963504}" type="datetime1">
              <a:rPr lang="en-GB" smtClean="0"/>
              <a:t>14/04/2025</a:t>
            </a:fld>
            <a:endParaRPr lang="en-GB"/>
          </a:p>
        </p:txBody>
      </p:sp>
      <p:sp>
        <p:nvSpPr>
          <p:cNvPr id="5" name="Footer Placeholder 4">
            <a:extLst>
              <a:ext uri="{FF2B5EF4-FFF2-40B4-BE49-F238E27FC236}">
                <a16:creationId xmlns:a16="http://schemas.microsoft.com/office/drawing/2014/main" id="{6F6D4E90-5E9D-4716-9F78-EBEEAE331B85}"/>
              </a:ext>
            </a:extLst>
          </p:cNvPr>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6" name="Slide Number Placeholder 5">
            <a:extLst>
              <a:ext uri="{FF2B5EF4-FFF2-40B4-BE49-F238E27FC236}">
                <a16:creationId xmlns:a16="http://schemas.microsoft.com/office/drawing/2014/main" id="{8DC2936E-624A-448C-862C-748E0585A2B0}"/>
              </a:ext>
            </a:extLst>
          </p:cNvPr>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pic>
        <p:nvPicPr>
          <p:cNvPr id="7" name="Picture 2" descr="Image result for uws logo">
            <a:extLst>
              <a:ext uri="{FF2B5EF4-FFF2-40B4-BE49-F238E27FC236}">
                <a16:creationId xmlns:a16="http://schemas.microsoft.com/office/drawing/2014/main" id="{90C5A2DB-FD04-42C3-A064-D45BC84103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10600" y="1"/>
            <a:ext cx="3581400" cy="6463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48574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A0C480A2-39E6-4EB4-A74D-FF178CB2CC74}" type="datetime1">
              <a:rPr lang="en-GB" smtClean="0"/>
              <a:t>14/04/2025</a:t>
            </a:fld>
            <a:endParaRPr lang="en-GB"/>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r>
              <a:rPr lang="en-GB"/>
              <a:t>University of the West of Scotland - London/Paisley  Campus  (Business Data Comm &amp; Networks)</a:t>
            </a:r>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993B9DBC-EB43-4F15-891A-E99742448867}" type="slidenum">
              <a:rPr lang="en-GB" smtClean="0"/>
              <a:t>‹#›</a:t>
            </a:fld>
            <a:endParaRPr lang="en-GB"/>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615228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698DE831-6FC9-4035-82EA-7D8D0F3D1158}" type="datetime1">
              <a:rPr lang="en-GB" smtClean="0"/>
              <a:t>14/04/2025</a:t>
            </a:fld>
            <a:endParaRPr lang="en-GB"/>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r>
              <a:rPr lang="en-GB"/>
              <a:t>University of the West of Scotland - London/Paisley  Campus  (Business Data Comm &amp; Networks)</a:t>
            </a:r>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993B9DBC-EB43-4F15-891A-E99742448867}" type="slidenum">
              <a:rPr lang="en-GB" smtClean="0"/>
              <a:t>‹#›</a:t>
            </a:fld>
            <a:endParaRPr lang="en-GB"/>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328113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5CF73D-B27A-4B4E-967E-78F6DA350D19}" type="datetime1">
              <a:rPr lang="en-GB" smtClean="0"/>
              <a:t>14/04/2025</a:t>
            </a:fld>
            <a:endParaRPr lang="en-GB"/>
          </a:p>
        </p:txBody>
      </p:sp>
      <p:sp>
        <p:nvSpPr>
          <p:cNvPr id="5" name="Footer Placeholder 4"/>
          <p:cNvSpPr>
            <a:spLocks noGrp="1"/>
          </p:cNvSpPr>
          <p:nvPr>
            <p:ph type="ftr" sz="quarter" idx="11"/>
          </p:nvPr>
        </p:nvSpPr>
        <p:spPr/>
        <p:txBody>
          <a:bodyPr/>
          <a:lstStyle/>
          <a:p>
            <a:r>
              <a:rPr lang="en-GB"/>
              <a:t>University of the West of Scotland - London/Paisley  Campus  (Business Data Comm &amp; Networks)</a:t>
            </a:r>
          </a:p>
        </p:txBody>
      </p:sp>
      <p:sp>
        <p:nvSpPr>
          <p:cNvPr id="6" name="Slide Number Placeholder 5"/>
          <p:cNvSpPr>
            <a:spLocks noGrp="1"/>
          </p:cNvSpPr>
          <p:nvPr>
            <p:ph type="sldNum" sz="quarter" idx="12"/>
          </p:nvPr>
        </p:nvSpPr>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16065631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D1F190-E7AC-4D51-8ED7-FB9E23FCEE90}" type="datetime1">
              <a:rPr lang="en-GB" smtClean="0"/>
              <a:t>14/04/2025</a:t>
            </a:fld>
            <a:endParaRPr lang="en-GB"/>
          </a:p>
        </p:txBody>
      </p:sp>
      <p:sp>
        <p:nvSpPr>
          <p:cNvPr id="5" name="Footer Placeholder 4"/>
          <p:cNvSpPr>
            <a:spLocks noGrp="1"/>
          </p:cNvSpPr>
          <p:nvPr>
            <p:ph type="ftr" sz="quarter" idx="11"/>
          </p:nvPr>
        </p:nvSpPr>
        <p:spPr/>
        <p:txBody>
          <a:bodyPr/>
          <a:lstStyle/>
          <a:p>
            <a:r>
              <a:rPr lang="en-GB"/>
              <a:t>University of the West of Scotland - London/Paisley  Campus  (Business Data Comm &amp; Networks)</a:t>
            </a:r>
          </a:p>
        </p:txBody>
      </p:sp>
      <p:sp>
        <p:nvSpPr>
          <p:cNvPr id="6" name="Slide Number Placeholder 5"/>
          <p:cNvSpPr>
            <a:spLocks noGrp="1"/>
          </p:cNvSpPr>
          <p:nvPr>
            <p:ph type="sldNum" sz="quarter" idx="12"/>
          </p:nvPr>
        </p:nvSpPr>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3682604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CFF0A-BAF1-4FCC-A6A5-98BB8FFCFB24}"/>
              </a:ext>
            </a:extLst>
          </p:cNvPr>
          <p:cNvSpPr>
            <a:spLocks noGrp="1"/>
          </p:cNvSpPr>
          <p:nvPr>
            <p:ph type="title"/>
          </p:nvPr>
        </p:nvSpPr>
        <p:spPr>
          <a:xfrm>
            <a:off x="831851" y="1709739"/>
            <a:ext cx="10515600" cy="2852737"/>
          </a:xfrm>
          <a:prstGeom prst="rect">
            <a:avLst/>
          </a:prstGeo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B39E6B05-C83A-4113-BDC6-FFCE80C2BF6F}"/>
              </a:ext>
            </a:extLst>
          </p:cNvPr>
          <p:cNvSpPr>
            <a:spLocks noGrp="1"/>
          </p:cNvSpPr>
          <p:nvPr>
            <p:ph type="body" idx="1"/>
          </p:nvPr>
        </p:nvSpPr>
        <p:spPr>
          <a:xfrm>
            <a:off x="831851" y="4589464"/>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B0ECDB7-49EC-4E2A-B931-76AB2AD3D6B3}"/>
              </a:ext>
            </a:extLst>
          </p:cNvPr>
          <p:cNvSpPr>
            <a:spLocks noGrp="1"/>
          </p:cNvSpPr>
          <p:nvPr>
            <p:ph type="dt" sz="half" idx="10"/>
          </p:nvPr>
        </p:nvSpPr>
        <p:spPr>
          <a:xfrm>
            <a:off x="838200" y="6356351"/>
            <a:ext cx="2743200" cy="365125"/>
          </a:xfrm>
          <a:prstGeom prst="rect">
            <a:avLst/>
          </a:prstGeom>
        </p:spPr>
        <p:txBody>
          <a:bodyPr/>
          <a:lstStyle/>
          <a:p>
            <a:fld id="{29FCAA49-A080-4D34-B2DC-C2D442F43ED7}" type="datetime1">
              <a:rPr lang="en-GB" smtClean="0"/>
              <a:t>14/04/2025</a:t>
            </a:fld>
            <a:endParaRPr lang="en-GB"/>
          </a:p>
        </p:txBody>
      </p:sp>
      <p:sp>
        <p:nvSpPr>
          <p:cNvPr id="5" name="Footer Placeholder 4">
            <a:extLst>
              <a:ext uri="{FF2B5EF4-FFF2-40B4-BE49-F238E27FC236}">
                <a16:creationId xmlns:a16="http://schemas.microsoft.com/office/drawing/2014/main" id="{BEA0CDDD-5577-4DFF-B392-395957A372BB}"/>
              </a:ext>
            </a:extLst>
          </p:cNvPr>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6" name="Slide Number Placeholder 5">
            <a:extLst>
              <a:ext uri="{FF2B5EF4-FFF2-40B4-BE49-F238E27FC236}">
                <a16:creationId xmlns:a16="http://schemas.microsoft.com/office/drawing/2014/main" id="{04EBC8B2-3BDE-4CF1-91C6-3678D622BB34}"/>
              </a:ext>
            </a:extLst>
          </p:cNvPr>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4178898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58182-88C3-4A81-9C10-FD95F31D284D}"/>
              </a:ext>
            </a:extLst>
          </p:cNvPr>
          <p:cNvSpPr>
            <a:spLocks noGrp="1"/>
          </p:cNvSpPr>
          <p:nvPr>
            <p:ph type="title"/>
          </p:nvPr>
        </p:nvSpPr>
        <p:spPr>
          <a:xfrm>
            <a:off x="838200" y="365126"/>
            <a:ext cx="10515600" cy="1325563"/>
          </a:xfrm>
          <a:prstGeom prst="rect">
            <a:avLst/>
          </a:prstGeo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8C16CD6-E4EB-4587-BE75-98426B785850}"/>
              </a:ext>
            </a:extLst>
          </p:cNvPr>
          <p:cNvSpPr>
            <a:spLocks noGrp="1"/>
          </p:cNvSpPr>
          <p:nvPr>
            <p:ph sz="half" idx="1"/>
          </p:nvPr>
        </p:nvSpPr>
        <p:spPr>
          <a:xfrm>
            <a:off x="838200" y="1825625"/>
            <a:ext cx="515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7296F2F-6235-4A16-B925-14AF865FF99F}"/>
              </a:ext>
            </a:extLst>
          </p:cNvPr>
          <p:cNvSpPr>
            <a:spLocks noGrp="1"/>
          </p:cNvSpPr>
          <p:nvPr>
            <p:ph sz="half" idx="2"/>
          </p:nvPr>
        </p:nvSpPr>
        <p:spPr>
          <a:xfrm>
            <a:off x="6197600" y="1825625"/>
            <a:ext cx="515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3F24827E-7B47-42A2-96EB-856696D5C71B}"/>
              </a:ext>
            </a:extLst>
          </p:cNvPr>
          <p:cNvSpPr>
            <a:spLocks noGrp="1"/>
          </p:cNvSpPr>
          <p:nvPr>
            <p:ph type="dt" sz="half" idx="10"/>
          </p:nvPr>
        </p:nvSpPr>
        <p:spPr>
          <a:xfrm>
            <a:off x="838200" y="6356351"/>
            <a:ext cx="2743200" cy="365125"/>
          </a:xfrm>
          <a:prstGeom prst="rect">
            <a:avLst/>
          </a:prstGeom>
        </p:spPr>
        <p:txBody>
          <a:bodyPr/>
          <a:lstStyle/>
          <a:p>
            <a:fld id="{A863E944-D578-4C8D-867D-D9310F6F8844}" type="datetime1">
              <a:rPr lang="en-GB" smtClean="0"/>
              <a:t>14/04/2025</a:t>
            </a:fld>
            <a:endParaRPr lang="en-GB"/>
          </a:p>
        </p:txBody>
      </p:sp>
      <p:sp>
        <p:nvSpPr>
          <p:cNvPr id="6" name="Footer Placeholder 5">
            <a:extLst>
              <a:ext uri="{FF2B5EF4-FFF2-40B4-BE49-F238E27FC236}">
                <a16:creationId xmlns:a16="http://schemas.microsoft.com/office/drawing/2014/main" id="{68C2A0FB-BE83-423B-8D2B-299D32FA5D1C}"/>
              </a:ext>
            </a:extLst>
          </p:cNvPr>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7" name="Slide Number Placeholder 6">
            <a:extLst>
              <a:ext uri="{FF2B5EF4-FFF2-40B4-BE49-F238E27FC236}">
                <a16:creationId xmlns:a16="http://schemas.microsoft.com/office/drawing/2014/main" id="{CC4D5EDB-4A82-4741-BA99-DD92173F9CE8}"/>
              </a:ext>
            </a:extLst>
          </p:cNvPr>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22538892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14854-E788-4AB6-8832-25BE97E2EA01}"/>
              </a:ext>
            </a:extLst>
          </p:cNvPr>
          <p:cNvSpPr>
            <a:spLocks noGrp="1"/>
          </p:cNvSpPr>
          <p:nvPr>
            <p:ph type="title"/>
          </p:nvPr>
        </p:nvSpPr>
        <p:spPr>
          <a:xfrm>
            <a:off x="840317" y="365126"/>
            <a:ext cx="10515600" cy="1325563"/>
          </a:xfrm>
          <a:prstGeom prst="rect">
            <a:avLst/>
          </a:prstGeo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737BB25-0C36-40A7-B2E7-CC8EAA457B7C}"/>
              </a:ext>
            </a:extLst>
          </p:cNvPr>
          <p:cNvSpPr>
            <a:spLocks noGrp="1"/>
          </p:cNvSpPr>
          <p:nvPr>
            <p:ph type="body" idx="1"/>
          </p:nvPr>
        </p:nvSpPr>
        <p:spPr>
          <a:xfrm>
            <a:off x="840318" y="1681163"/>
            <a:ext cx="5158316"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9F24A0E-4BDB-4077-9365-B7DD64D8A048}"/>
              </a:ext>
            </a:extLst>
          </p:cNvPr>
          <p:cNvSpPr>
            <a:spLocks noGrp="1"/>
          </p:cNvSpPr>
          <p:nvPr>
            <p:ph sz="half" idx="2"/>
          </p:nvPr>
        </p:nvSpPr>
        <p:spPr>
          <a:xfrm>
            <a:off x="840318" y="2505075"/>
            <a:ext cx="5158316" cy="3684588"/>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1053BD86-A45B-4737-8725-572DE8F3445C}"/>
              </a:ext>
            </a:extLst>
          </p:cNvPr>
          <p:cNvSpPr>
            <a:spLocks noGrp="1"/>
          </p:cNvSpPr>
          <p:nvPr>
            <p:ph type="body" sz="quarter" idx="3"/>
          </p:nvPr>
        </p:nvSpPr>
        <p:spPr>
          <a:xfrm>
            <a:off x="6172200" y="1681163"/>
            <a:ext cx="518371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C74FBDB-829D-4236-9874-357E81185A69}"/>
              </a:ext>
            </a:extLst>
          </p:cNvPr>
          <p:cNvSpPr>
            <a:spLocks noGrp="1"/>
          </p:cNvSpPr>
          <p:nvPr>
            <p:ph sz="quarter" idx="4"/>
          </p:nvPr>
        </p:nvSpPr>
        <p:spPr>
          <a:xfrm>
            <a:off x="6172200" y="2505075"/>
            <a:ext cx="5183717"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C1BB884-C9DD-493C-A9A7-C7A397A462BE}"/>
              </a:ext>
            </a:extLst>
          </p:cNvPr>
          <p:cNvSpPr>
            <a:spLocks noGrp="1"/>
          </p:cNvSpPr>
          <p:nvPr>
            <p:ph type="dt" sz="half" idx="10"/>
          </p:nvPr>
        </p:nvSpPr>
        <p:spPr>
          <a:xfrm>
            <a:off x="838200" y="6356351"/>
            <a:ext cx="2743200" cy="365125"/>
          </a:xfrm>
          <a:prstGeom prst="rect">
            <a:avLst/>
          </a:prstGeom>
        </p:spPr>
        <p:txBody>
          <a:bodyPr/>
          <a:lstStyle/>
          <a:p>
            <a:fld id="{DAA8D4FB-EDD8-4E73-BE11-B8C1D2BDE884}" type="datetime1">
              <a:rPr lang="en-GB" smtClean="0"/>
              <a:t>14/04/2025</a:t>
            </a:fld>
            <a:endParaRPr lang="en-GB"/>
          </a:p>
        </p:txBody>
      </p:sp>
      <p:sp>
        <p:nvSpPr>
          <p:cNvPr id="8" name="Footer Placeholder 7">
            <a:extLst>
              <a:ext uri="{FF2B5EF4-FFF2-40B4-BE49-F238E27FC236}">
                <a16:creationId xmlns:a16="http://schemas.microsoft.com/office/drawing/2014/main" id="{90B39634-ACE2-4BA0-B4A0-64047EACB8AF}"/>
              </a:ext>
            </a:extLst>
          </p:cNvPr>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9" name="Slide Number Placeholder 8">
            <a:extLst>
              <a:ext uri="{FF2B5EF4-FFF2-40B4-BE49-F238E27FC236}">
                <a16:creationId xmlns:a16="http://schemas.microsoft.com/office/drawing/2014/main" id="{0CA61C16-C2D2-4EA6-96B7-709287B4D7ED}"/>
              </a:ext>
            </a:extLst>
          </p:cNvPr>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1376707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FBD24-4971-4BE6-97A0-A82F653AFC9D}"/>
              </a:ext>
            </a:extLst>
          </p:cNvPr>
          <p:cNvSpPr>
            <a:spLocks noGrp="1"/>
          </p:cNvSpPr>
          <p:nvPr>
            <p:ph type="title"/>
          </p:nvPr>
        </p:nvSpPr>
        <p:spPr>
          <a:xfrm>
            <a:off x="838200" y="365126"/>
            <a:ext cx="10515600" cy="1325563"/>
          </a:xfrm>
          <a:prstGeom prst="rect">
            <a:avLst/>
          </a:prstGeom>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28373A9-F4F8-457A-A667-302A264B9807}"/>
              </a:ext>
            </a:extLst>
          </p:cNvPr>
          <p:cNvSpPr>
            <a:spLocks noGrp="1"/>
          </p:cNvSpPr>
          <p:nvPr>
            <p:ph type="dt" sz="half" idx="10"/>
          </p:nvPr>
        </p:nvSpPr>
        <p:spPr>
          <a:xfrm>
            <a:off x="838200" y="6356351"/>
            <a:ext cx="2743200" cy="365125"/>
          </a:xfrm>
          <a:prstGeom prst="rect">
            <a:avLst/>
          </a:prstGeom>
        </p:spPr>
        <p:txBody>
          <a:bodyPr/>
          <a:lstStyle/>
          <a:p>
            <a:fld id="{824596A0-E624-4053-8366-7C2697B42452}" type="datetime1">
              <a:rPr lang="en-GB" smtClean="0"/>
              <a:t>14/04/2025</a:t>
            </a:fld>
            <a:endParaRPr lang="en-GB"/>
          </a:p>
        </p:txBody>
      </p:sp>
      <p:sp>
        <p:nvSpPr>
          <p:cNvPr id="4" name="Footer Placeholder 3">
            <a:extLst>
              <a:ext uri="{FF2B5EF4-FFF2-40B4-BE49-F238E27FC236}">
                <a16:creationId xmlns:a16="http://schemas.microsoft.com/office/drawing/2014/main" id="{217B41FD-45F5-4C94-B871-DF96AB44A85B}"/>
              </a:ext>
            </a:extLst>
          </p:cNvPr>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5" name="Slide Number Placeholder 4">
            <a:extLst>
              <a:ext uri="{FF2B5EF4-FFF2-40B4-BE49-F238E27FC236}">
                <a16:creationId xmlns:a16="http://schemas.microsoft.com/office/drawing/2014/main" id="{7FEB356F-B24D-45E1-BAAB-B4ACFEB4D759}"/>
              </a:ext>
            </a:extLst>
          </p:cNvPr>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1026906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C7AB08-E320-41AE-8D07-24AD18D22A84}"/>
              </a:ext>
            </a:extLst>
          </p:cNvPr>
          <p:cNvSpPr>
            <a:spLocks noGrp="1"/>
          </p:cNvSpPr>
          <p:nvPr>
            <p:ph type="dt" sz="half" idx="10"/>
          </p:nvPr>
        </p:nvSpPr>
        <p:spPr>
          <a:xfrm>
            <a:off x="838200" y="6356351"/>
            <a:ext cx="2743200" cy="365125"/>
          </a:xfrm>
          <a:prstGeom prst="rect">
            <a:avLst/>
          </a:prstGeom>
        </p:spPr>
        <p:txBody>
          <a:bodyPr/>
          <a:lstStyle/>
          <a:p>
            <a:fld id="{FFD66577-46CD-44A9-A5F7-92DFC55BB074}" type="datetime1">
              <a:rPr lang="en-GB" smtClean="0"/>
              <a:t>14/04/2025</a:t>
            </a:fld>
            <a:endParaRPr lang="en-GB"/>
          </a:p>
        </p:txBody>
      </p:sp>
      <p:sp>
        <p:nvSpPr>
          <p:cNvPr id="3" name="Footer Placeholder 2">
            <a:extLst>
              <a:ext uri="{FF2B5EF4-FFF2-40B4-BE49-F238E27FC236}">
                <a16:creationId xmlns:a16="http://schemas.microsoft.com/office/drawing/2014/main" id="{7C7FC986-ADC3-41A0-9A3C-5B63DFC05288}"/>
              </a:ext>
            </a:extLst>
          </p:cNvPr>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4" name="Slide Number Placeholder 3">
            <a:extLst>
              <a:ext uri="{FF2B5EF4-FFF2-40B4-BE49-F238E27FC236}">
                <a16:creationId xmlns:a16="http://schemas.microsoft.com/office/drawing/2014/main" id="{D11BE4A1-097A-42F1-B34F-BE76DCB85999}"/>
              </a:ext>
            </a:extLst>
          </p:cNvPr>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1828763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1CD28-C9BC-4EB2-A4F2-D16B538F29D6}"/>
              </a:ext>
            </a:extLst>
          </p:cNvPr>
          <p:cNvSpPr>
            <a:spLocks noGrp="1"/>
          </p:cNvSpPr>
          <p:nvPr>
            <p:ph type="title"/>
          </p:nvPr>
        </p:nvSpPr>
        <p:spPr>
          <a:xfrm>
            <a:off x="840318" y="457200"/>
            <a:ext cx="3932767" cy="1600200"/>
          </a:xfrm>
          <a:prstGeom prst="rect">
            <a:avLst/>
          </a:prstGeo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976DE43-D2EF-442B-A9A2-980819443F7E}"/>
              </a:ext>
            </a:extLst>
          </p:cNvPr>
          <p:cNvSpPr>
            <a:spLocks noGrp="1"/>
          </p:cNvSpPr>
          <p:nvPr>
            <p:ph idx="1"/>
          </p:nvPr>
        </p:nvSpPr>
        <p:spPr>
          <a:xfrm>
            <a:off x="5183717" y="987426"/>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667970D-427C-4EDD-8A24-106B307AEB9F}"/>
              </a:ext>
            </a:extLst>
          </p:cNvPr>
          <p:cNvSpPr>
            <a:spLocks noGrp="1"/>
          </p:cNvSpPr>
          <p:nvPr>
            <p:ph type="body" sz="half" idx="2"/>
          </p:nvPr>
        </p:nvSpPr>
        <p:spPr>
          <a:xfrm>
            <a:off x="840318" y="2057400"/>
            <a:ext cx="393276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A9C2DF-0D86-4676-94E0-F01942D30B6E}"/>
              </a:ext>
            </a:extLst>
          </p:cNvPr>
          <p:cNvSpPr>
            <a:spLocks noGrp="1"/>
          </p:cNvSpPr>
          <p:nvPr>
            <p:ph type="dt" sz="half" idx="10"/>
          </p:nvPr>
        </p:nvSpPr>
        <p:spPr>
          <a:xfrm>
            <a:off x="838200" y="6356351"/>
            <a:ext cx="2743200" cy="365125"/>
          </a:xfrm>
          <a:prstGeom prst="rect">
            <a:avLst/>
          </a:prstGeom>
        </p:spPr>
        <p:txBody>
          <a:bodyPr/>
          <a:lstStyle/>
          <a:p>
            <a:fld id="{1A1ADDA3-F7C6-4C4D-8607-13586DF84939}" type="datetime1">
              <a:rPr lang="en-GB" smtClean="0"/>
              <a:t>14/04/2025</a:t>
            </a:fld>
            <a:endParaRPr lang="en-GB"/>
          </a:p>
        </p:txBody>
      </p:sp>
      <p:sp>
        <p:nvSpPr>
          <p:cNvPr id="6" name="Footer Placeholder 5">
            <a:extLst>
              <a:ext uri="{FF2B5EF4-FFF2-40B4-BE49-F238E27FC236}">
                <a16:creationId xmlns:a16="http://schemas.microsoft.com/office/drawing/2014/main" id="{0ED6B71C-C52F-49CB-BFC0-D35698256902}"/>
              </a:ext>
            </a:extLst>
          </p:cNvPr>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7" name="Slide Number Placeholder 6">
            <a:extLst>
              <a:ext uri="{FF2B5EF4-FFF2-40B4-BE49-F238E27FC236}">
                <a16:creationId xmlns:a16="http://schemas.microsoft.com/office/drawing/2014/main" id="{3E631D51-6DCD-4CE6-82D5-AD0B948A6C37}"/>
              </a:ext>
            </a:extLst>
          </p:cNvPr>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168372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3CADF-76DC-499A-95CE-566F1186A4D6}"/>
              </a:ext>
            </a:extLst>
          </p:cNvPr>
          <p:cNvSpPr>
            <a:spLocks noGrp="1"/>
          </p:cNvSpPr>
          <p:nvPr>
            <p:ph type="title"/>
          </p:nvPr>
        </p:nvSpPr>
        <p:spPr>
          <a:xfrm>
            <a:off x="840318" y="457200"/>
            <a:ext cx="3932767" cy="1600200"/>
          </a:xfrm>
          <a:prstGeom prst="rect">
            <a:avLst/>
          </a:prstGeo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2EB3CFB-654A-4F58-8E2C-02FF9F9D3422}"/>
              </a:ext>
            </a:extLst>
          </p:cNvPr>
          <p:cNvSpPr>
            <a:spLocks noGrp="1"/>
          </p:cNvSpPr>
          <p:nvPr>
            <p:ph type="pic" idx="1"/>
          </p:nvPr>
        </p:nvSpPr>
        <p:spPr>
          <a:xfrm>
            <a:off x="5183717" y="987426"/>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a:extLst>
              <a:ext uri="{FF2B5EF4-FFF2-40B4-BE49-F238E27FC236}">
                <a16:creationId xmlns:a16="http://schemas.microsoft.com/office/drawing/2014/main" id="{1EE6EEB0-1F6E-4865-877C-89865F826496}"/>
              </a:ext>
            </a:extLst>
          </p:cNvPr>
          <p:cNvSpPr>
            <a:spLocks noGrp="1"/>
          </p:cNvSpPr>
          <p:nvPr>
            <p:ph type="body" sz="half" idx="2"/>
          </p:nvPr>
        </p:nvSpPr>
        <p:spPr>
          <a:xfrm>
            <a:off x="840318" y="2057400"/>
            <a:ext cx="393276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3EAA203-A82B-4713-8411-E6ABD7776DD0}"/>
              </a:ext>
            </a:extLst>
          </p:cNvPr>
          <p:cNvSpPr>
            <a:spLocks noGrp="1"/>
          </p:cNvSpPr>
          <p:nvPr>
            <p:ph type="dt" sz="half" idx="10"/>
          </p:nvPr>
        </p:nvSpPr>
        <p:spPr>
          <a:xfrm>
            <a:off x="838200" y="6356351"/>
            <a:ext cx="2743200" cy="365125"/>
          </a:xfrm>
          <a:prstGeom prst="rect">
            <a:avLst/>
          </a:prstGeom>
        </p:spPr>
        <p:txBody>
          <a:bodyPr/>
          <a:lstStyle/>
          <a:p>
            <a:fld id="{BF93FD07-F630-44FC-BB80-B5178ECAC7D8}" type="datetime1">
              <a:rPr lang="en-GB" smtClean="0"/>
              <a:t>14/04/2025</a:t>
            </a:fld>
            <a:endParaRPr lang="en-GB"/>
          </a:p>
        </p:txBody>
      </p:sp>
      <p:sp>
        <p:nvSpPr>
          <p:cNvPr id="6" name="Footer Placeholder 5">
            <a:extLst>
              <a:ext uri="{FF2B5EF4-FFF2-40B4-BE49-F238E27FC236}">
                <a16:creationId xmlns:a16="http://schemas.microsoft.com/office/drawing/2014/main" id="{69BC3C5C-E985-4372-A6AC-F80E1FA2F683}"/>
              </a:ext>
            </a:extLst>
          </p:cNvPr>
          <p:cNvSpPr>
            <a:spLocks noGrp="1"/>
          </p:cNvSpPr>
          <p:nvPr>
            <p:ph type="ftr" sz="quarter" idx="11"/>
          </p:nvPr>
        </p:nvSpPr>
        <p:spPr>
          <a:xfrm>
            <a:off x="4038600" y="6356351"/>
            <a:ext cx="4114800" cy="365125"/>
          </a:xfrm>
          <a:prstGeom prst="rect">
            <a:avLst/>
          </a:prstGeom>
        </p:spPr>
        <p:txBody>
          <a:bodyPr/>
          <a:lstStyle/>
          <a:p>
            <a:r>
              <a:rPr lang="en-GB"/>
              <a:t>University of the West of Scotland - London/Paisley  Campus  (Business Data Comm &amp; Networks)</a:t>
            </a:r>
          </a:p>
        </p:txBody>
      </p:sp>
      <p:sp>
        <p:nvSpPr>
          <p:cNvPr id="7" name="Slide Number Placeholder 6">
            <a:extLst>
              <a:ext uri="{FF2B5EF4-FFF2-40B4-BE49-F238E27FC236}">
                <a16:creationId xmlns:a16="http://schemas.microsoft.com/office/drawing/2014/main" id="{97253409-1482-46EA-BB34-C73284B43044}"/>
              </a:ext>
            </a:extLst>
          </p:cNvPr>
          <p:cNvSpPr>
            <a:spLocks noGrp="1"/>
          </p:cNvSpPr>
          <p:nvPr>
            <p:ph type="sldNum" sz="quarter" idx="12"/>
          </p:nvPr>
        </p:nvSpPr>
        <p:spPr>
          <a:xfrm>
            <a:off x="8610600" y="6356351"/>
            <a:ext cx="2743200" cy="365125"/>
          </a:xfrm>
          <a:prstGeom prst="rect">
            <a:avLst/>
          </a:prstGeom>
        </p:spPr>
        <p:txBody>
          <a:bodyPr/>
          <a:lstStyle/>
          <a:p>
            <a:fld id="{993B9DBC-EB43-4F15-891A-E99742448867}" type="slidenum">
              <a:rPr lang="en-GB" smtClean="0"/>
              <a:t>‹#›</a:t>
            </a:fld>
            <a:endParaRPr lang="en-GB"/>
          </a:p>
        </p:txBody>
      </p:sp>
    </p:spTree>
    <p:extLst>
      <p:ext uri="{BB962C8B-B14F-4D97-AF65-F5344CB8AC3E}">
        <p14:creationId xmlns:p14="http://schemas.microsoft.com/office/powerpoint/2010/main" val="362188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7" name="Title Placeholder 1">
            <a:extLst>
              <a:ext uri="{FF2B5EF4-FFF2-40B4-BE49-F238E27FC236}">
                <a16:creationId xmlns:a16="http://schemas.microsoft.com/office/drawing/2014/main" id="{E4D31300-8481-4D54-B9CF-FAC0387CB173}"/>
              </a:ext>
            </a:extLst>
          </p:cNvPr>
          <p:cNvSpPr>
            <a:spLocks noGrp="1"/>
          </p:cNvSpPr>
          <p:nvPr>
            <p:ph type="title"/>
          </p:nvPr>
        </p:nvSpPr>
        <p:spPr>
          <a:xfrm>
            <a:off x="812800" y="425451"/>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18" name="Text Placeholder 2">
            <a:extLst>
              <a:ext uri="{FF2B5EF4-FFF2-40B4-BE49-F238E27FC236}">
                <a16:creationId xmlns:a16="http://schemas.microsoft.com/office/drawing/2014/main" id="{C42CF054-CAB9-4E77-8A02-BD58E3C32116}"/>
              </a:ext>
            </a:extLst>
          </p:cNvPr>
          <p:cNvSpPr>
            <a:spLocks noGrp="1"/>
          </p:cNvSpPr>
          <p:nvPr>
            <p:ph type="body" idx="1"/>
          </p:nvPr>
        </p:nvSpPr>
        <p:spPr>
          <a:xfrm>
            <a:off x="812800" y="1885950"/>
            <a:ext cx="1051560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Date Placeholder 3">
            <a:extLst>
              <a:ext uri="{FF2B5EF4-FFF2-40B4-BE49-F238E27FC236}">
                <a16:creationId xmlns:a16="http://schemas.microsoft.com/office/drawing/2014/main" id="{3EF080E2-4394-4EF9-AA39-314581AE1FB9}"/>
              </a:ext>
            </a:extLst>
          </p:cNvPr>
          <p:cNvSpPr>
            <a:spLocks noGrp="1"/>
          </p:cNvSpPr>
          <p:nvPr>
            <p:ph type="dt" sz="half" idx="2"/>
          </p:nvPr>
        </p:nvSpPr>
        <p:spPr>
          <a:xfrm>
            <a:off x="812800" y="6416676"/>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C330B1-F63E-4F88-B806-278C48FD4CBB}" type="datetime1">
              <a:rPr lang="en-GB" smtClean="0"/>
              <a:t>14/04/2025</a:t>
            </a:fld>
            <a:endParaRPr lang="en-GB"/>
          </a:p>
        </p:txBody>
      </p:sp>
      <p:sp>
        <p:nvSpPr>
          <p:cNvPr id="20" name="Footer Placeholder 4">
            <a:extLst>
              <a:ext uri="{FF2B5EF4-FFF2-40B4-BE49-F238E27FC236}">
                <a16:creationId xmlns:a16="http://schemas.microsoft.com/office/drawing/2014/main" id="{26CB5ADE-A3E1-44EC-A01F-1CC62E7845AA}"/>
              </a:ext>
            </a:extLst>
          </p:cNvPr>
          <p:cNvSpPr>
            <a:spLocks noGrp="1"/>
          </p:cNvSpPr>
          <p:nvPr>
            <p:ph type="ftr" sz="quarter" idx="3"/>
          </p:nvPr>
        </p:nvSpPr>
        <p:spPr>
          <a:xfrm>
            <a:off x="4013200" y="641667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University of the West of Scotland - London/Paisley  Campus  (Business Data Comm &amp; Networks)</a:t>
            </a:r>
          </a:p>
        </p:txBody>
      </p:sp>
      <p:sp>
        <p:nvSpPr>
          <p:cNvPr id="21" name="Slide Number Placeholder 5">
            <a:extLst>
              <a:ext uri="{FF2B5EF4-FFF2-40B4-BE49-F238E27FC236}">
                <a16:creationId xmlns:a16="http://schemas.microsoft.com/office/drawing/2014/main" id="{FD0AC764-FCCA-4B86-9389-763F3654B2BC}"/>
              </a:ext>
            </a:extLst>
          </p:cNvPr>
          <p:cNvSpPr>
            <a:spLocks noGrp="1"/>
          </p:cNvSpPr>
          <p:nvPr>
            <p:ph type="sldNum" sz="quarter" idx="4"/>
          </p:nvPr>
        </p:nvSpPr>
        <p:spPr>
          <a:xfrm>
            <a:off x="8585200" y="6416676"/>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3B9DBC-EB43-4F15-891A-E99742448867}" type="slidenum">
              <a:rPr lang="en-GB" smtClean="0"/>
              <a:t>‹#›</a:t>
            </a:fld>
            <a:endParaRPr lang="en-GB"/>
          </a:p>
        </p:txBody>
      </p:sp>
      <p:sp>
        <p:nvSpPr>
          <p:cNvPr id="22" name="bk object 16">
            <a:extLst>
              <a:ext uri="{FF2B5EF4-FFF2-40B4-BE49-F238E27FC236}">
                <a16:creationId xmlns:a16="http://schemas.microsoft.com/office/drawing/2014/main" id="{AD242A2C-0B07-437A-8A38-988A6173E480}"/>
              </a:ext>
            </a:extLst>
          </p:cNvPr>
          <p:cNvSpPr/>
          <p:nvPr/>
        </p:nvSpPr>
        <p:spPr>
          <a:xfrm>
            <a:off x="812800" y="6237287"/>
            <a:ext cx="10515600" cy="45719"/>
          </a:xfrm>
          <a:custGeom>
            <a:avLst/>
            <a:gdLst/>
            <a:ahLst/>
            <a:cxnLst/>
            <a:rect l="l" t="t" r="r" b="b"/>
            <a:pathLst>
              <a:path w="8230234">
                <a:moveTo>
                  <a:pt x="0" y="0"/>
                </a:moveTo>
                <a:lnTo>
                  <a:pt x="8229663" y="0"/>
                </a:lnTo>
              </a:path>
            </a:pathLst>
          </a:custGeom>
          <a:ln w="28575">
            <a:solidFill>
              <a:srgbClr val="375F92"/>
            </a:solidFill>
          </a:ln>
        </p:spPr>
        <p:txBody>
          <a:bodyPr wrap="square" lIns="0" tIns="0" rIns="0" bIns="0" rtlCol="0"/>
          <a:lstStyle/>
          <a:p>
            <a:endParaRPr sz="1800" dirty="0"/>
          </a:p>
        </p:txBody>
      </p:sp>
    </p:spTree>
    <p:extLst>
      <p:ext uri="{BB962C8B-B14F-4D97-AF65-F5344CB8AC3E}">
        <p14:creationId xmlns:p14="http://schemas.microsoft.com/office/powerpoint/2010/main" val="3831066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E8D84D63-C6C5-4948-9412-9878F01DBD2E}" type="datetime1">
              <a:rPr lang="en-GB" smtClean="0"/>
              <a:t>14/04/2025</a:t>
            </a:fld>
            <a:endParaRPr lang="en-GB"/>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r>
              <a:rPr lang="en-GB"/>
              <a:t>University of the West of Scotland - London/Paisley  Campus  (Business Data Comm &amp; Networks)</a:t>
            </a:r>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993B9DBC-EB43-4F15-891A-E99742448867}" type="slidenum">
              <a:rPr lang="en-GB" smtClean="0"/>
              <a:t>‹#›</a:t>
            </a:fld>
            <a:endParaRPr lang="en-GB"/>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37264881"/>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hd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68">
          <p15:clr>
            <a:srgbClr val="F26B43"/>
          </p15:clr>
        </p15:guide>
        <p15:guide id="2" orient="horz" pos="1440">
          <p15:clr>
            <a:srgbClr val="F26B43"/>
          </p15:clr>
        </p15:guide>
        <p15:guide id="3" orient="horz" pos="3696">
          <p15:clr>
            <a:srgbClr val="F26B43"/>
          </p15:clr>
        </p15:guide>
        <p15:guide id="4" orient="horz" pos="432">
          <p15:clr>
            <a:srgbClr val="F26B43"/>
          </p15:clr>
        </p15:guide>
        <p15:guide id="5" orient="horz" pos="1512">
          <p15:clr>
            <a:srgbClr val="F26B43"/>
          </p15:clr>
        </p15:guide>
        <p15:guide id="6" pos="6912">
          <p15:clr>
            <a:srgbClr val="F26B43"/>
          </p15:clr>
        </p15:guide>
        <p15:guide id="7" pos="936">
          <p15:clr>
            <a:srgbClr val="F26B43"/>
          </p15:clr>
        </p15:guide>
        <p15:guide id="8"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hemeOverride" Target="../theme/themeOverride1.xml"/><Relationship Id="rId6" Type="http://schemas.openxmlformats.org/officeDocument/2006/relationships/image" Target="../media/image8.png"/><Relationship Id="rId5" Type="http://schemas.openxmlformats.org/officeDocument/2006/relationships/notesSlide" Target="../notesSlides/notesSlide2.xml"/><Relationship Id="rId4"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hemeOverride" Target="../theme/themeOverride2.xml"/><Relationship Id="rId6" Type="http://schemas.openxmlformats.org/officeDocument/2006/relationships/image" Target="../media/image8.png"/><Relationship Id="rId5" Type="http://schemas.openxmlformats.org/officeDocument/2006/relationships/notesSlide" Target="../notesSlides/notesSlide3.xml"/><Relationship Id="rId4"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hemeOverride" Target="../theme/themeOverride3.xml"/><Relationship Id="rId6" Type="http://schemas.openxmlformats.org/officeDocument/2006/relationships/image" Target="../media/image8.png"/><Relationship Id="rId5" Type="http://schemas.openxmlformats.org/officeDocument/2006/relationships/notesSlide" Target="../notesSlides/notesSlide4.xml"/><Relationship Id="rId4"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hemeOverride" Target="../theme/themeOverride4.xml"/><Relationship Id="rId6" Type="http://schemas.openxmlformats.org/officeDocument/2006/relationships/image" Target="../media/image8.png"/><Relationship Id="rId5" Type="http://schemas.openxmlformats.org/officeDocument/2006/relationships/notesSlide" Target="../notesSlides/notesSlide5.xml"/><Relationship Id="rId4"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hemeOverride" Target="../theme/themeOverride5.xml"/><Relationship Id="rId6" Type="http://schemas.openxmlformats.org/officeDocument/2006/relationships/image" Target="../media/image8.png"/><Relationship Id="rId5" Type="http://schemas.openxmlformats.org/officeDocument/2006/relationships/notesSlide" Target="../notesSlides/notesSlide6.xml"/><Relationship Id="rId4"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68478" y="1561379"/>
            <a:ext cx="8361229" cy="1238371"/>
          </a:xfrm>
        </p:spPr>
        <p:txBody>
          <a:bodyPr/>
          <a:lstStyle/>
          <a:p>
            <a:r>
              <a:rPr lang="en-GB" sz="3600" b="1" dirty="0"/>
              <a:t>COMP11107 - Business Data Communication &amp; Networks </a:t>
            </a:r>
          </a:p>
        </p:txBody>
      </p:sp>
      <p:sp>
        <p:nvSpPr>
          <p:cNvPr id="3" name="Subtitle 2"/>
          <p:cNvSpPr>
            <a:spLocks noGrp="1"/>
          </p:cNvSpPr>
          <p:nvPr>
            <p:ph type="subTitle" idx="1"/>
          </p:nvPr>
        </p:nvSpPr>
        <p:spPr>
          <a:xfrm>
            <a:off x="2679906" y="4730620"/>
            <a:ext cx="6831673" cy="566001"/>
          </a:xfrm>
        </p:spPr>
        <p:txBody>
          <a:bodyPr>
            <a:normAutofit fontScale="92500" lnSpcReduction="10000"/>
          </a:bodyPr>
          <a:lstStyle/>
          <a:p>
            <a:endParaRPr lang="en-GB" sz="1600" dirty="0">
              <a:solidFill>
                <a:srgbClr val="FF0000"/>
              </a:solidFill>
            </a:endParaRPr>
          </a:p>
          <a:p>
            <a:r>
              <a:rPr lang="en-GB" sz="1600" b="1" dirty="0">
                <a:solidFill>
                  <a:schemeClr val="tx1"/>
                </a:solidFill>
              </a:rPr>
              <a:t>MSc Information Technology</a:t>
            </a:r>
          </a:p>
        </p:txBody>
      </p:sp>
      <p:graphicFrame>
        <p:nvGraphicFramePr>
          <p:cNvPr id="4" name="Table 3">
            <a:extLst>
              <a:ext uri="{FF2B5EF4-FFF2-40B4-BE49-F238E27FC236}">
                <a16:creationId xmlns:a16="http://schemas.microsoft.com/office/drawing/2014/main" id="{9E41499A-B886-11B1-5977-6FA730BB4946}"/>
              </a:ext>
            </a:extLst>
          </p:cNvPr>
          <p:cNvGraphicFramePr>
            <a:graphicFrameLocks noGrp="1"/>
          </p:cNvGraphicFramePr>
          <p:nvPr>
            <p:extLst>
              <p:ext uri="{D42A27DB-BD31-4B8C-83A1-F6EECF244321}">
                <p14:modId xmlns:p14="http://schemas.microsoft.com/office/powerpoint/2010/main" val="1528018061"/>
              </p:ext>
            </p:extLst>
          </p:nvPr>
        </p:nvGraphicFramePr>
        <p:xfrm>
          <a:off x="2829147" y="3203605"/>
          <a:ext cx="6239890" cy="1123159"/>
        </p:xfrm>
        <a:graphic>
          <a:graphicData uri="http://schemas.openxmlformats.org/drawingml/2006/table">
            <a:tbl>
              <a:tblPr firstRow="1" bandRow="1"/>
              <a:tblGrid>
                <a:gridCol w="3694922">
                  <a:extLst>
                    <a:ext uri="{9D8B030D-6E8A-4147-A177-3AD203B41FA5}">
                      <a16:colId xmlns:a16="http://schemas.microsoft.com/office/drawing/2014/main" val="1798448827"/>
                    </a:ext>
                  </a:extLst>
                </a:gridCol>
                <a:gridCol w="1399592">
                  <a:extLst>
                    <a:ext uri="{9D8B030D-6E8A-4147-A177-3AD203B41FA5}">
                      <a16:colId xmlns:a16="http://schemas.microsoft.com/office/drawing/2014/main" val="1444750781"/>
                    </a:ext>
                  </a:extLst>
                </a:gridCol>
                <a:gridCol w="1145376">
                  <a:extLst>
                    <a:ext uri="{9D8B030D-6E8A-4147-A177-3AD203B41FA5}">
                      <a16:colId xmlns:a16="http://schemas.microsoft.com/office/drawing/2014/main" val="694055219"/>
                    </a:ext>
                  </a:extLst>
                </a:gridCol>
              </a:tblGrid>
              <a:tr h="483079">
                <a:tc>
                  <a:txBody>
                    <a:bodyPr/>
                    <a:lstStyle/>
                    <a:p>
                      <a:pPr algn="ctr"/>
                      <a:r>
                        <a:rPr lang="en-GB" sz="1600" dirty="0"/>
                        <a:t>Student Full Name</a:t>
                      </a:r>
                    </a:p>
                  </a:txBody>
                  <a:tcPr/>
                </a:tc>
                <a:tc>
                  <a:txBody>
                    <a:bodyPr/>
                    <a:lstStyle/>
                    <a:p>
                      <a:pPr algn="ctr"/>
                      <a:r>
                        <a:rPr lang="en-GB" sz="1600" dirty="0"/>
                        <a:t>Banner ID</a:t>
                      </a:r>
                    </a:p>
                  </a:txBody>
                  <a:tcPr/>
                </a:tc>
                <a:tc>
                  <a:txBody>
                    <a:bodyPr/>
                    <a:lstStyle/>
                    <a:p>
                      <a:pPr algn="ctr"/>
                      <a:r>
                        <a:rPr lang="en-GB" sz="1600" dirty="0"/>
                        <a:t>Campus</a:t>
                      </a:r>
                    </a:p>
                  </a:txBody>
                  <a:tcPr/>
                </a:tc>
                <a:extLst>
                  <a:ext uri="{0D108BD9-81ED-4DB2-BD59-A6C34878D82A}">
                    <a16:rowId xmlns:a16="http://schemas.microsoft.com/office/drawing/2014/main" val="2334698843"/>
                  </a:ext>
                </a:extLst>
              </a:tr>
              <a:tr h="276045">
                <a:tc>
                  <a:txBody>
                    <a:bodyPr/>
                    <a:lstStyle/>
                    <a:p>
                      <a:pPr algn="l"/>
                      <a:r>
                        <a:rPr lang="en-GB" dirty="0" err="1"/>
                        <a:t>Prajwalaradhya</a:t>
                      </a:r>
                      <a:r>
                        <a:rPr lang="en-GB" dirty="0"/>
                        <a:t> </a:t>
                      </a:r>
                      <a:r>
                        <a:rPr lang="en-GB" dirty="0" err="1"/>
                        <a:t>Shivakumaraswamy</a:t>
                      </a:r>
                      <a:r>
                        <a:rPr lang="en-GB" dirty="0"/>
                        <a:t> </a:t>
                      </a:r>
                      <a:r>
                        <a:rPr lang="en-GB" dirty="0" err="1"/>
                        <a:t>Kesaramadu</a:t>
                      </a:r>
                      <a:endParaRPr lang="en-GB" dirty="0"/>
                    </a:p>
                  </a:txBody>
                  <a:tcPr/>
                </a:tc>
                <a:tc>
                  <a:txBody>
                    <a:bodyPr/>
                    <a:lstStyle/>
                    <a:p>
                      <a:pPr algn="ctr"/>
                      <a:r>
                        <a:rPr lang="en-GB" dirty="0"/>
                        <a:t>B01759301</a:t>
                      </a:r>
                    </a:p>
                  </a:txBody>
                  <a:tcPr/>
                </a:tc>
                <a:tc>
                  <a:txBody>
                    <a:bodyPr/>
                    <a:lstStyle/>
                    <a:p>
                      <a:pPr algn="ctr"/>
                      <a:r>
                        <a:rPr lang="en-GB" dirty="0"/>
                        <a:t>London</a:t>
                      </a:r>
                    </a:p>
                  </a:txBody>
                  <a:tcPr/>
                </a:tc>
                <a:extLst>
                  <a:ext uri="{0D108BD9-81ED-4DB2-BD59-A6C34878D82A}">
                    <a16:rowId xmlns:a16="http://schemas.microsoft.com/office/drawing/2014/main" val="2278169030"/>
                  </a:ext>
                </a:extLst>
              </a:tr>
            </a:tbl>
          </a:graphicData>
        </a:graphic>
      </p:graphicFrame>
      <p:pic>
        <p:nvPicPr>
          <p:cNvPr id="23" name="Audio 22">
            <a:hlinkClick r:id="" action="ppaction://media"/>
            <a:extLst>
              <a:ext uri="{FF2B5EF4-FFF2-40B4-BE49-F238E27FC236}">
                <a16:creationId xmlns:a16="http://schemas.microsoft.com/office/drawing/2014/main" id="{A8FF4BAC-66BC-C7ED-079B-7AE44C3908A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94955095"/>
      </p:ext>
    </p:extLst>
  </p:cSld>
  <p:clrMapOvr>
    <a:masterClrMapping/>
  </p:clrMapOvr>
  <mc:AlternateContent xmlns:mc="http://schemas.openxmlformats.org/markup-compatibility/2006">
    <mc:Choice xmlns:p14="http://schemas.microsoft.com/office/powerpoint/2010/main" Requires="p14">
      <p:transition spd="slow" p14:dur="2000" advTm="12850"/>
    </mc:Choice>
    <mc:Fallback>
      <p:transition spd="slow" advTm="12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Why we need Ethical and Professional Consideration?</a:t>
            </a:r>
            <a:br>
              <a:rPr lang="en-GB" dirty="0"/>
            </a:br>
            <a:endParaRPr lang="en-GB"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GB" dirty="0"/>
              <a:t>Data Privacy: </a:t>
            </a:r>
            <a:r>
              <a:rPr lang="en-US" dirty="0"/>
              <a:t>Keeping personal information safe and secure</a:t>
            </a:r>
            <a:endParaRPr lang="en-GB" dirty="0"/>
          </a:p>
          <a:p>
            <a:pPr marL="514350" indent="-514350">
              <a:buFont typeface="+mj-lt"/>
              <a:buAutoNum type="arabicPeriod"/>
            </a:pPr>
            <a:r>
              <a:rPr lang="en-GB" dirty="0"/>
              <a:t>Data Transparency: </a:t>
            </a:r>
            <a:r>
              <a:rPr lang="en-US" dirty="0"/>
              <a:t>Being open about how data is collected and used</a:t>
            </a:r>
            <a:endParaRPr lang="en-GB" dirty="0"/>
          </a:p>
          <a:p>
            <a:pPr marL="514350" indent="-514350">
              <a:buFont typeface="+mj-lt"/>
              <a:buAutoNum type="arabicPeriod"/>
            </a:pPr>
            <a:r>
              <a:rPr lang="en-GB" dirty="0"/>
              <a:t>Data Control: </a:t>
            </a:r>
            <a:r>
              <a:rPr lang="en-US" dirty="0"/>
              <a:t>Giving users the power to manage their own data</a:t>
            </a:r>
            <a:endParaRPr lang="en-GB" dirty="0"/>
          </a:p>
        </p:txBody>
      </p:sp>
      <p:sp>
        <p:nvSpPr>
          <p:cNvPr id="5" name="Footer Placeholder 4">
            <a:extLst>
              <a:ext uri="{FF2B5EF4-FFF2-40B4-BE49-F238E27FC236}">
                <a16:creationId xmlns:a16="http://schemas.microsoft.com/office/drawing/2014/main" id="{59B527A5-1E83-1A94-45FC-E4DAEC3D478A}"/>
              </a:ext>
            </a:extLst>
          </p:cNvPr>
          <p:cNvSpPr>
            <a:spLocks noGrp="1"/>
          </p:cNvSpPr>
          <p:nvPr>
            <p:ph type="ftr" sz="quarter" idx="11"/>
          </p:nvPr>
        </p:nvSpPr>
        <p:spPr>
          <a:xfrm>
            <a:off x="2893564" y="6453386"/>
            <a:ext cx="6579172" cy="404614"/>
          </a:xfrm>
        </p:spPr>
        <p:txBody>
          <a:bodyPr/>
          <a:lstStyle/>
          <a:p>
            <a:r>
              <a:rPr lang="en-GB" dirty="0"/>
              <a:t>University of the West of Scotland - London/Paisley  Campus  (Business Data Comm &amp; Networks)</a:t>
            </a:r>
          </a:p>
        </p:txBody>
      </p:sp>
      <p:sp>
        <p:nvSpPr>
          <p:cNvPr id="6" name="Slide Number Placeholder 5">
            <a:extLst>
              <a:ext uri="{FF2B5EF4-FFF2-40B4-BE49-F238E27FC236}">
                <a16:creationId xmlns:a16="http://schemas.microsoft.com/office/drawing/2014/main" id="{DD8E5B46-18D8-E0A1-2F10-962EC00D16D2}"/>
              </a:ext>
            </a:extLst>
          </p:cNvPr>
          <p:cNvSpPr>
            <a:spLocks noGrp="1"/>
          </p:cNvSpPr>
          <p:nvPr>
            <p:ph type="sldNum" sz="quarter" idx="12"/>
          </p:nvPr>
        </p:nvSpPr>
        <p:spPr/>
        <p:txBody>
          <a:bodyPr/>
          <a:lstStyle/>
          <a:p>
            <a:fld id="{993B9DBC-EB43-4F15-891A-E99742448867}" type="slidenum">
              <a:rPr lang="en-GB" smtClean="0"/>
              <a:t>2</a:t>
            </a:fld>
            <a:endParaRPr lang="en-GB"/>
          </a:p>
        </p:txBody>
      </p:sp>
      <p:pic>
        <p:nvPicPr>
          <p:cNvPr id="20" name="Audio 19">
            <a:hlinkClick r:id="" action="ppaction://media"/>
            <a:extLst>
              <a:ext uri="{FF2B5EF4-FFF2-40B4-BE49-F238E27FC236}">
                <a16:creationId xmlns:a16="http://schemas.microsoft.com/office/drawing/2014/main" id="{4FC8141E-746A-BFBF-8EAD-9C03E8B172D4}"/>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936908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87591"/>
    </mc:Choice>
    <mc:Fallback>
      <p:transition spd="slow" advTm="87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Ethical Practices for Network Design</a:t>
            </a:r>
            <a:br>
              <a:rPr lang="en-GB" dirty="0"/>
            </a:br>
            <a:endParaRPr lang="en-GB" dirty="0"/>
          </a:p>
        </p:txBody>
      </p:sp>
      <p:sp>
        <p:nvSpPr>
          <p:cNvPr id="3" name="Content Placeholder 2"/>
          <p:cNvSpPr>
            <a:spLocks noGrp="1"/>
          </p:cNvSpPr>
          <p:nvPr>
            <p:ph idx="1"/>
          </p:nvPr>
        </p:nvSpPr>
        <p:spPr>
          <a:xfrm>
            <a:off x="1371600" y="1907931"/>
            <a:ext cx="9601200" cy="3959469"/>
          </a:xfrm>
        </p:spPr>
        <p:txBody>
          <a:bodyPr>
            <a:normAutofit/>
          </a:bodyPr>
          <a:lstStyle/>
          <a:p>
            <a:pPr marL="514350" indent="-514350">
              <a:buFont typeface="+mj-lt"/>
              <a:buAutoNum type="arabicPeriod"/>
            </a:pPr>
            <a:r>
              <a:rPr lang="en-US" sz="2400" dirty="0"/>
              <a:t>Reliable Cisco switches, routers, and secure </a:t>
            </a:r>
            <a:r>
              <a:rPr lang="en-US" sz="2400" dirty="0" err="1"/>
              <a:t>fibre</a:t>
            </a:r>
            <a:r>
              <a:rPr lang="en-US" sz="2400" dirty="0"/>
              <a:t> cables</a:t>
            </a:r>
          </a:p>
          <a:p>
            <a:pPr marL="514350" indent="-514350">
              <a:buFont typeface="+mj-lt"/>
              <a:buAutoNum type="arabicPeriod"/>
            </a:pPr>
            <a:r>
              <a:rPr lang="en-US" sz="2400" dirty="0"/>
              <a:t>Devices support PoE and redundancy to reduce energy waste and prevent downtime</a:t>
            </a:r>
          </a:p>
          <a:p>
            <a:pPr marL="514350" indent="-514350">
              <a:buFont typeface="+mj-lt"/>
              <a:buAutoNum type="arabicPeriod"/>
            </a:pPr>
            <a:r>
              <a:rPr lang="en-US" sz="2400" dirty="0"/>
              <a:t>UPS systems protect against data loss during power cuts</a:t>
            </a:r>
          </a:p>
          <a:p>
            <a:pPr marL="514350" indent="-514350">
              <a:buFont typeface="+mj-lt"/>
              <a:buAutoNum type="arabicPeriod"/>
            </a:pPr>
            <a:r>
              <a:rPr lang="en-US" sz="2400" dirty="0"/>
              <a:t>Cisco IOS &amp; Windows for Network Hardware and Servers</a:t>
            </a:r>
          </a:p>
          <a:p>
            <a:pPr marL="514350" indent="-514350">
              <a:buFont typeface="+mj-lt"/>
              <a:buAutoNum type="arabicPeriod"/>
            </a:pPr>
            <a:r>
              <a:rPr lang="en-US" sz="2400" dirty="0"/>
              <a:t>Private Remote Access using VPN and Antivirus for Scanning Files</a:t>
            </a:r>
            <a:endParaRPr lang="en-GB" sz="2400" dirty="0"/>
          </a:p>
        </p:txBody>
      </p:sp>
      <p:sp>
        <p:nvSpPr>
          <p:cNvPr id="5" name="Footer Placeholder 4">
            <a:extLst>
              <a:ext uri="{FF2B5EF4-FFF2-40B4-BE49-F238E27FC236}">
                <a16:creationId xmlns:a16="http://schemas.microsoft.com/office/drawing/2014/main" id="{59B527A5-1E83-1A94-45FC-E4DAEC3D478A}"/>
              </a:ext>
            </a:extLst>
          </p:cNvPr>
          <p:cNvSpPr>
            <a:spLocks noGrp="1"/>
          </p:cNvSpPr>
          <p:nvPr>
            <p:ph type="ftr" sz="quarter" idx="11"/>
          </p:nvPr>
        </p:nvSpPr>
        <p:spPr>
          <a:xfrm>
            <a:off x="2893564" y="6453386"/>
            <a:ext cx="6579172" cy="404614"/>
          </a:xfrm>
        </p:spPr>
        <p:txBody>
          <a:bodyPr/>
          <a:lstStyle/>
          <a:p>
            <a:r>
              <a:rPr lang="en-GB" dirty="0"/>
              <a:t>University of the West of Scotland - London/Paisley  Campus  (Business Data Comm &amp; Networks)</a:t>
            </a:r>
          </a:p>
        </p:txBody>
      </p:sp>
      <p:sp>
        <p:nvSpPr>
          <p:cNvPr id="6" name="Slide Number Placeholder 5">
            <a:extLst>
              <a:ext uri="{FF2B5EF4-FFF2-40B4-BE49-F238E27FC236}">
                <a16:creationId xmlns:a16="http://schemas.microsoft.com/office/drawing/2014/main" id="{DD8E5B46-18D8-E0A1-2F10-962EC00D16D2}"/>
              </a:ext>
            </a:extLst>
          </p:cNvPr>
          <p:cNvSpPr>
            <a:spLocks noGrp="1"/>
          </p:cNvSpPr>
          <p:nvPr>
            <p:ph type="sldNum" sz="quarter" idx="12"/>
          </p:nvPr>
        </p:nvSpPr>
        <p:spPr/>
        <p:txBody>
          <a:bodyPr/>
          <a:lstStyle/>
          <a:p>
            <a:fld id="{993B9DBC-EB43-4F15-891A-E99742448867}" type="slidenum">
              <a:rPr lang="en-GB" smtClean="0"/>
              <a:t>3</a:t>
            </a:fld>
            <a:endParaRPr lang="en-GB"/>
          </a:p>
        </p:txBody>
      </p:sp>
      <p:pic>
        <p:nvPicPr>
          <p:cNvPr id="11" name="Audio 10">
            <a:hlinkClick r:id="" action="ppaction://media"/>
            <a:extLst>
              <a:ext uri="{FF2B5EF4-FFF2-40B4-BE49-F238E27FC236}">
                <a16:creationId xmlns:a16="http://schemas.microsoft.com/office/drawing/2014/main" id="{F2CBECE0-1030-307D-3051-450067F0F46B}"/>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997337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84498"/>
    </mc:Choice>
    <mc:Fallback>
      <p:transition spd="slow" advTm="84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371599" y="685800"/>
            <a:ext cx="10161038" cy="704461"/>
          </a:xfrm>
        </p:spPr>
        <p:txBody>
          <a:bodyPr>
            <a:noAutofit/>
          </a:bodyPr>
          <a:lstStyle/>
          <a:p>
            <a:r>
              <a:rPr lang="en-GB" sz="4400" dirty="0"/>
              <a:t>Professional Practices for Network Design</a:t>
            </a:r>
            <a:endParaRPr lang="en-GB" dirty="0"/>
          </a:p>
        </p:txBody>
      </p:sp>
      <p:sp>
        <p:nvSpPr>
          <p:cNvPr id="3" name="Content Placeholder 2"/>
          <p:cNvSpPr>
            <a:spLocks noGrp="1"/>
          </p:cNvSpPr>
          <p:nvPr>
            <p:ph idx="1"/>
          </p:nvPr>
        </p:nvSpPr>
        <p:spPr>
          <a:xfrm>
            <a:off x="1371600" y="1813371"/>
            <a:ext cx="9601200" cy="4091354"/>
          </a:xfrm>
        </p:spPr>
        <p:txBody>
          <a:bodyPr>
            <a:normAutofit/>
          </a:bodyPr>
          <a:lstStyle/>
          <a:p>
            <a:pPr marL="514350" indent="-514350">
              <a:buFont typeface="+mj-lt"/>
              <a:buAutoNum type="arabicPeriod"/>
            </a:pPr>
            <a:r>
              <a:rPr lang="en-US" sz="2400" dirty="0"/>
              <a:t>Layered Network Design</a:t>
            </a:r>
          </a:p>
          <a:p>
            <a:pPr marL="514350" indent="-514350">
              <a:buFont typeface="+mj-lt"/>
              <a:buAutoNum type="arabicPeriod"/>
            </a:pPr>
            <a:r>
              <a:rPr lang="en-US" sz="2400" dirty="0"/>
              <a:t>Cloud-first Approach </a:t>
            </a:r>
          </a:p>
          <a:p>
            <a:pPr marL="514350" indent="-514350">
              <a:buFont typeface="+mj-lt"/>
              <a:buAutoNum type="arabicPeriod"/>
            </a:pPr>
            <a:r>
              <a:rPr lang="en-GB" sz="2400" dirty="0"/>
              <a:t>Trusted Enterprise Hardware</a:t>
            </a:r>
          </a:p>
          <a:p>
            <a:pPr marL="514350" indent="-514350">
              <a:buFont typeface="+mj-lt"/>
              <a:buAutoNum type="arabicPeriod"/>
            </a:pPr>
            <a:r>
              <a:rPr lang="en-GB" sz="2400" dirty="0"/>
              <a:t>Integrated Software Components</a:t>
            </a:r>
          </a:p>
          <a:p>
            <a:pPr marL="514350" indent="-514350">
              <a:buFont typeface="+mj-lt"/>
              <a:buAutoNum type="arabicPeriod"/>
            </a:pPr>
            <a:r>
              <a:rPr lang="en-GB" sz="2400" dirty="0"/>
              <a:t>GDPR Compliance</a:t>
            </a:r>
          </a:p>
          <a:p>
            <a:pPr marL="0" indent="0">
              <a:buNone/>
            </a:pPr>
            <a:endParaRPr lang="en-GB" dirty="0"/>
          </a:p>
          <a:p>
            <a:endParaRPr lang="en-GB" dirty="0"/>
          </a:p>
        </p:txBody>
      </p:sp>
      <p:sp>
        <p:nvSpPr>
          <p:cNvPr id="5" name="Footer Placeholder 4">
            <a:extLst>
              <a:ext uri="{FF2B5EF4-FFF2-40B4-BE49-F238E27FC236}">
                <a16:creationId xmlns:a16="http://schemas.microsoft.com/office/drawing/2014/main" id="{59B527A5-1E83-1A94-45FC-E4DAEC3D478A}"/>
              </a:ext>
            </a:extLst>
          </p:cNvPr>
          <p:cNvSpPr>
            <a:spLocks noGrp="1"/>
          </p:cNvSpPr>
          <p:nvPr>
            <p:ph type="ftr" sz="quarter" idx="11"/>
          </p:nvPr>
        </p:nvSpPr>
        <p:spPr>
          <a:xfrm>
            <a:off x="2893564" y="6453386"/>
            <a:ext cx="6579172" cy="404614"/>
          </a:xfrm>
        </p:spPr>
        <p:txBody>
          <a:bodyPr/>
          <a:lstStyle/>
          <a:p>
            <a:r>
              <a:rPr lang="en-GB" dirty="0"/>
              <a:t>University of the West of Scotland - London/Paisley  Campus  (Business Data Comm &amp; Networks)</a:t>
            </a:r>
          </a:p>
        </p:txBody>
      </p:sp>
      <p:sp>
        <p:nvSpPr>
          <p:cNvPr id="6" name="Slide Number Placeholder 5">
            <a:extLst>
              <a:ext uri="{FF2B5EF4-FFF2-40B4-BE49-F238E27FC236}">
                <a16:creationId xmlns:a16="http://schemas.microsoft.com/office/drawing/2014/main" id="{DD8E5B46-18D8-E0A1-2F10-962EC00D16D2}"/>
              </a:ext>
            </a:extLst>
          </p:cNvPr>
          <p:cNvSpPr>
            <a:spLocks noGrp="1"/>
          </p:cNvSpPr>
          <p:nvPr>
            <p:ph type="sldNum" sz="quarter" idx="12"/>
          </p:nvPr>
        </p:nvSpPr>
        <p:spPr/>
        <p:txBody>
          <a:bodyPr/>
          <a:lstStyle/>
          <a:p>
            <a:fld id="{993B9DBC-EB43-4F15-891A-E99742448867}" type="slidenum">
              <a:rPr lang="en-GB" smtClean="0"/>
              <a:t>4</a:t>
            </a:fld>
            <a:endParaRPr lang="en-GB"/>
          </a:p>
        </p:txBody>
      </p:sp>
      <p:pic>
        <p:nvPicPr>
          <p:cNvPr id="11" name="Audio 10">
            <a:hlinkClick r:id="" action="ppaction://media"/>
            <a:extLst>
              <a:ext uri="{FF2B5EF4-FFF2-40B4-BE49-F238E27FC236}">
                <a16:creationId xmlns:a16="http://schemas.microsoft.com/office/drawing/2014/main" id="{29F0E473-9B20-B9FD-9DA8-3EFC85C920CE}"/>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4428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77422"/>
    </mc:Choice>
    <mc:Fallback>
      <p:transition spd="slow" advTm="774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751114"/>
          </a:xfrm>
        </p:spPr>
        <p:txBody>
          <a:bodyPr>
            <a:normAutofit/>
          </a:bodyPr>
          <a:lstStyle/>
          <a:p>
            <a:r>
              <a:rPr lang="en-GB" dirty="0"/>
              <a:t>Ethical Challenges</a:t>
            </a:r>
          </a:p>
        </p:txBody>
      </p:sp>
      <p:sp>
        <p:nvSpPr>
          <p:cNvPr id="3" name="Content Placeholder 2"/>
          <p:cNvSpPr>
            <a:spLocks noGrp="1"/>
          </p:cNvSpPr>
          <p:nvPr>
            <p:ph idx="1"/>
          </p:nvPr>
        </p:nvSpPr>
        <p:spPr>
          <a:xfrm>
            <a:off x="1371600" y="1818546"/>
            <a:ext cx="9601200" cy="3581400"/>
          </a:xfrm>
        </p:spPr>
        <p:txBody>
          <a:bodyPr>
            <a:normAutofit/>
          </a:bodyPr>
          <a:lstStyle/>
          <a:p>
            <a:pPr marL="514350" indent="-514350">
              <a:buFont typeface="+mj-lt"/>
              <a:buAutoNum type="arabicPeriod"/>
            </a:pPr>
            <a:r>
              <a:rPr lang="en-GB" sz="2400" dirty="0"/>
              <a:t>Hidden Data Monitoring</a:t>
            </a:r>
          </a:p>
          <a:p>
            <a:pPr marL="514350" indent="-514350">
              <a:buFont typeface="+mj-lt"/>
              <a:buAutoNum type="arabicPeriod"/>
            </a:pPr>
            <a:r>
              <a:rPr lang="en-US" sz="2400" dirty="0"/>
              <a:t>Lack of Clear Access Policies</a:t>
            </a:r>
          </a:p>
          <a:p>
            <a:pPr marL="514350" indent="-514350">
              <a:buFont typeface="+mj-lt"/>
              <a:buAutoNum type="arabicPeriod"/>
            </a:pPr>
            <a:r>
              <a:rPr lang="en-US" sz="2400" dirty="0"/>
              <a:t>Improper Use of Administrator Privileges</a:t>
            </a:r>
          </a:p>
          <a:p>
            <a:pPr marL="514350" indent="-514350">
              <a:buFont typeface="+mj-lt"/>
              <a:buAutoNum type="arabicPeriod"/>
            </a:pPr>
            <a:r>
              <a:rPr lang="en-US" sz="2400" dirty="0"/>
              <a:t>Censorship and Site Blocking Without Transparency</a:t>
            </a:r>
          </a:p>
          <a:p>
            <a:pPr marL="514350" indent="-514350">
              <a:buFont typeface="+mj-lt"/>
              <a:buAutoNum type="arabicPeriod"/>
            </a:pPr>
            <a:r>
              <a:rPr lang="en-GB" sz="2400" dirty="0"/>
              <a:t>Unsecured Remote Access</a:t>
            </a:r>
          </a:p>
          <a:p>
            <a:endParaRPr lang="en-GB" sz="2400" dirty="0"/>
          </a:p>
        </p:txBody>
      </p:sp>
      <p:sp>
        <p:nvSpPr>
          <p:cNvPr id="5" name="Footer Placeholder 4">
            <a:extLst>
              <a:ext uri="{FF2B5EF4-FFF2-40B4-BE49-F238E27FC236}">
                <a16:creationId xmlns:a16="http://schemas.microsoft.com/office/drawing/2014/main" id="{59B527A5-1E83-1A94-45FC-E4DAEC3D478A}"/>
              </a:ext>
            </a:extLst>
          </p:cNvPr>
          <p:cNvSpPr>
            <a:spLocks noGrp="1"/>
          </p:cNvSpPr>
          <p:nvPr>
            <p:ph type="ftr" sz="quarter" idx="11"/>
          </p:nvPr>
        </p:nvSpPr>
        <p:spPr>
          <a:xfrm>
            <a:off x="2893564" y="6453386"/>
            <a:ext cx="6579172" cy="404614"/>
          </a:xfrm>
        </p:spPr>
        <p:txBody>
          <a:bodyPr/>
          <a:lstStyle/>
          <a:p>
            <a:r>
              <a:rPr lang="en-GB" dirty="0"/>
              <a:t>University of the West of Scotland - London/Paisley  Campus  (Business Data Comm &amp; Networks)</a:t>
            </a:r>
          </a:p>
        </p:txBody>
      </p:sp>
      <p:sp>
        <p:nvSpPr>
          <p:cNvPr id="6" name="Slide Number Placeholder 5">
            <a:extLst>
              <a:ext uri="{FF2B5EF4-FFF2-40B4-BE49-F238E27FC236}">
                <a16:creationId xmlns:a16="http://schemas.microsoft.com/office/drawing/2014/main" id="{DD8E5B46-18D8-E0A1-2F10-962EC00D16D2}"/>
              </a:ext>
            </a:extLst>
          </p:cNvPr>
          <p:cNvSpPr>
            <a:spLocks noGrp="1"/>
          </p:cNvSpPr>
          <p:nvPr>
            <p:ph type="sldNum" sz="quarter" idx="12"/>
          </p:nvPr>
        </p:nvSpPr>
        <p:spPr/>
        <p:txBody>
          <a:bodyPr/>
          <a:lstStyle/>
          <a:p>
            <a:fld id="{993B9DBC-EB43-4F15-891A-E99742448867}" type="slidenum">
              <a:rPr lang="en-GB" smtClean="0"/>
              <a:t>5</a:t>
            </a:fld>
            <a:endParaRPr lang="en-GB"/>
          </a:p>
        </p:txBody>
      </p:sp>
      <p:pic>
        <p:nvPicPr>
          <p:cNvPr id="9" name="Audio 8">
            <a:hlinkClick r:id="" action="ppaction://media"/>
            <a:extLst>
              <a:ext uri="{FF2B5EF4-FFF2-40B4-BE49-F238E27FC236}">
                <a16:creationId xmlns:a16="http://schemas.microsoft.com/office/drawing/2014/main" id="{EC482F65-4914-DB7C-AEBD-58077667BB67}"/>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525975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59946"/>
    </mc:Choice>
    <mc:Fallback>
      <p:transition spd="slow" advTm="59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797767"/>
          </a:xfrm>
        </p:spPr>
        <p:txBody>
          <a:bodyPr>
            <a:normAutofit/>
          </a:bodyPr>
          <a:lstStyle/>
          <a:p>
            <a:r>
              <a:rPr lang="en-GB" dirty="0"/>
              <a:t>Proposed Remedies</a:t>
            </a:r>
          </a:p>
        </p:txBody>
      </p:sp>
      <p:sp>
        <p:nvSpPr>
          <p:cNvPr id="3" name="Content Placeholder 2"/>
          <p:cNvSpPr>
            <a:spLocks noGrp="1"/>
          </p:cNvSpPr>
          <p:nvPr>
            <p:ph idx="1"/>
          </p:nvPr>
        </p:nvSpPr>
        <p:spPr>
          <a:xfrm>
            <a:off x="1371600" y="1894114"/>
            <a:ext cx="9601200" cy="3581400"/>
          </a:xfrm>
        </p:spPr>
        <p:txBody>
          <a:bodyPr>
            <a:normAutofit/>
          </a:bodyPr>
          <a:lstStyle/>
          <a:p>
            <a:pPr marL="514350" indent="-514350">
              <a:buFont typeface="+mj-lt"/>
              <a:buAutoNum type="arabicPeriod"/>
            </a:pPr>
            <a:r>
              <a:rPr lang="en-GB" sz="2400" dirty="0"/>
              <a:t>Transparent Data Policies</a:t>
            </a:r>
          </a:p>
          <a:p>
            <a:pPr marL="514350" indent="-514350">
              <a:buFont typeface="+mj-lt"/>
              <a:buAutoNum type="arabicPeriod"/>
            </a:pPr>
            <a:r>
              <a:rPr lang="en-GB" sz="2400" dirty="0"/>
              <a:t>Role-Based Access Control</a:t>
            </a:r>
          </a:p>
          <a:p>
            <a:pPr marL="514350" indent="-514350">
              <a:buFont typeface="+mj-lt"/>
              <a:buAutoNum type="arabicPeriod"/>
            </a:pPr>
            <a:r>
              <a:rPr lang="en-US" sz="2400" dirty="0"/>
              <a:t>Ethical Use of Admin Rights</a:t>
            </a:r>
          </a:p>
          <a:p>
            <a:pPr marL="514350" indent="-514350">
              <a:buFont typeface="+mj-lt"/>
              <a:buAutoNum type="arabicPeriod"/>
            </a:pPr>
            <a:r>
              <a:rPr lang="en-GB" sz="2400" dirty="0"/>
              <a:t>Open Communication About Restrictions</a:t>
            </a:r>
          </a:p>
          <a:p>
            <a:pPr marL="514350" indent="-514350">
              <a:buFont typeface="+mj-lt"/>
              <a:buAutoNum type="arabicPeriod"/>
            </a:pPr>
            <a:r>
              <a:rPr lang="en-GB" sz="2400" dirty="0"/>
              <a:t>Secure VPN Implementation</a:t>
            </a:r>
          </a:p>
        </p:txBody>
      </p:sp>
      <p:sp>
        <p:nvSpPr>
          <p:cNvPr id="5" name="Footer Placeholder 4">
            <a:extLst>
              <a:ext uri="{FF2B5EF4-FFF2-40B4-BE49-F238E27FC236}">
                <a16:creationId xmlns:a16="http://schemas.microsoft.com/office/drawing/2014/main" id="{59B527A5-1E83-1A94-45FC-E4DAEC3D478A}"/>
              </a:ext>
            </a:extLst>
          </p:cNvPr>
          <p:cNvSpPr>
            <a:spLocks noGrp="1"/>
          </p:cNvSpPr>
          <p:nvPr>
            <p:ph type="ftr" sz="quarter" idx="11"/>
          </p:nvPr>
        </p:nvSpPr>
        <p:spPr>
          <a:xfrm>
            <a:off x="2893564" y="6453386"/>
            <a:ext cx="6579172" cy="404614"/>
          </a:xfrm>
        </p:spPr>
        <p:txBody>
          <a:bodyPr/>
          <a:lstStyle/>
          <a:p>
            <a:r>
              <a:rPr lang="en-GB" dirty="0"/>
              <a:t>University of the West of Scotland - London/Paisley  Campus  (Business Data Comm &amp; Networks)</a:t>
            </a:r>
          </a:p>
        </p:txBody>
      </p:sp>
      <p:sp>
        <p:nvSpPr>
          <p:cNvPr id="6" name="Slide Number Placeholder 5">
            <a:extLst>
              <a:ext uri="{FF2B5EF4-FFF2-40B4-BE49-F238E27FC236}">
                <a16:creationId xmlns:a16="http://schemas.microsoft.com/office/drawing/2014/main" id="{DD8E5B46-18D8-E0A1-2F10-962EC00D16D2}"/>
              </a:ext>
            </a:extLst>
          </p:cNvPr>
          <p:cNvSpPr>
            <a:spLocks noGrp="1"/>
          </p:cNvSpPr>
          <p:nvPr>
            <p:ph type="sldNum" sz="quarter" idx="12"/>
          </p:nvPr>
        </p:nvSpPr>
        <p:spPr/>
        <p:txBody>
          <a:bodyPr/>
          <a:lstStyle/>
          <a:p>
            <a:fld id="{993B9DBC-EB43-4F15-891A-E99742448867}" type="slidenum">
              <a:rPr lang="en-GB" smtClean="0"/>
              <a:t>6</a:t>
            </a:fld>
            <a:endParaRPr lang="en-GB" dirty="0"/>
          </a:p>
        </p:txBody>
      </p:sp>
      <p:pic>
        <p:nvPicPr>
          <p:cNvPr id="9" name="Audio 8">
            <a:hlinkClick r:id="" action="ppaction://media"/>
            <a:extLst>
              <a:ext uri="{FF2B5EF4-FFF2-40B4-BE49-F238E27FC236}">
                <a16:creationId xmlns:a16="http://schemas.microsoft.com/office/drawing/2014/main" id="{F6E38330-EB0E-E897-E5B2-C808FF8FB590}"/>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584434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49405"/>
    </mc:Choice>
    <mc:Fallback>
      <p:transition spd="slow" advTm="494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5B97D-4664-8BAF-886B-F8C65442DE32}"/>
              </a:ext>
            </a:extLst>
          </p:cNvPr>
          <p:cNvSpPr>
            <a:spLocks noGrp="1"/>
          </p:cNvSpPr>
          <p:nvPr>
            <p:ph type="title"/>
          </p:nvPr>
        </p:nvSpPr>
        <p:spPr/>
        <p:txBody>
          <a:bodyPr/>
          <a:lstStyle/>
          <a:p>
            <a:r>
              <a:rPr lang="en-GB" dirty="0"/>
              <a:t>Key References </a:t>
            </a:r>
          </a:p>
        </p:txBody>
      </p:sp>
      <p:sp>
        <p:nvSpPr>
          <p:cNvPr id="3" name="Content Placeholder 2">
            <a:extLst>
              <a:ext uri="{FF2B5EF4-FFF2-40B4-BE49-F238E27FC236}">
                <a16:creationId xmlns:a16="http://schemas.microsoft.com/office/drawing/2014/main" id="{79B6AD93-C0CB-BD3B-75A6-0A862BAE7E51}"/>
              </a:ext>
            </a:extLst>
          </p:cNvPr>
          <p:cNvSpPr>
            <a:spLocks noGrp="1"/>
          </p:cNvSpPr>
          <p:nvPr>
            <p:ph idx="1"/>
          </p:nvPr>
        </p:nvSpPr>
        <p:spPr/>
        <p:txBody>
          <a:bodyPr>
            <a:normAutofit/>
          </a:bodyPr>
          <a:lstStyle/>
          <a:p>
            <a:r>
              <a:rPr lang="en-US" sz="3000" b="0" i="0" u="none" strike="noStrike" baseline="0" dirty="0">
                <a:solidFill>
                  <a:srgbClr val="000000"/>
                </a:solidFill>
                <a:latin typeface="Calibri" panose="020F0502020204030204" pitchFamily="34" charset="0"/>
              </a:rPr>
              <a:t>Langford, D. (1997). Ethical Issues in Network System Design. Australasian Journal of Information Systems, 4(2). </a:t>
            </a:r>
            <a:r>
              <a:rPr lang="en-US" sz="3000" b="0" i="0" u="none" strike="noStrike" baseline="0" dirty="0" err="1">
                <a:solidFill>
                  <a:srgbClr val="000000"/>
                </a:solidFill>
                <a:latin typeface="Calibri" panose="020F0502020204030204" pitchFamily="34" charset="0"/>
              </a:rPr>
              <a:t>doi:https</a:t>
            </a:r>
            <a:r>
              <a:rPr lang="en-US" sz="3000" b="0" i="0" u="none" strike="noStrike" baseline="0" dirty="0">
                <a:solidFill>
                  <a:srgbClr val="000000"/>
                </a:solidFill>
                <a:latin typeface="Calibri" panose="020F0502020204030204" pitchFamily="34" charset="0"/>
              </a:rPr>
              <a:t>://doi.org/10.3127/ajis.v4i2.367.</a:t>
            </a:r>
            <a:endParaRPr lang="it-IT" sz="3000" b="0" i="0" u="none" strike="noStrike" baseline="0" dirty="0">
              <a:solidFill>
                <a:srgbClr val="000000"/>
              </a:solidFill>
              <a:latin typeface="Calibri" panose="020F0502020204030204" pitchFamily="34" charset="0"/>
            </a:endParaRPr>
          </a:p>
          <a:p>
            <a:pPr marL="0" indent="0">
              <a:buNone/>
            </a:pPr>
            <a:r>
              <a:rPr lang="en-GB" dirty="0"/>
              <a:t> </a:t>
            </a:r>
          </a:p>
        </p:txBody>
      </p:sp>
      <p:sp>
        <p:nvSpPr>
          <p:cNvPr id="5" name="Footer Placeholder 4">
            <a:extLst>
              <a:ext uri="{FF2B5EF4-FFF2-40B4-BE49-F238E27FC236}">
                <a16:creationId xmlns:a16="http://schemas.microsoft.com/office/drawing/2014/main" id="{F1DBCA2A-E904-2BD8-BA72-68B7460FBB91}"/>
              </a:ext>
            </a:extLst>
          </p:cNvPr>
          <p:cNvSpPr>
            <a:spLocks noGrp="1"/>
          </p:cNvSpPr>
          <p:nvPr>
            <p:ph type="ftr" sz="quarter" idx="11"/>
          </p:nvPr>
        </p:nvSpPr>
        <p:spPr>
          <a:xfrm>
            <a:off x="2893564" y="6453386"/>
            <a:ext cx="6579172" cy="404614"/>
          </a:xfrm>
        </p:spPr>
        <p:txBody>
          <a:bodyPr/>
          <a:lstStyle/>
          <a:p>
            <a:r>
              <a:rPr lang="en-GB" dirty="0"/>
              <a:t>University of the West of Scotland - London/Paisley  Campus  (Business Data Comm &amp; Networks)</a:t>
            </a:r>
          </a:p>
        </p:txBody>
      </p:sp>
      <p:sp>
        <p:nvSpPr>
          <p:cNvPr id="6" name="Slide Number Placeholder 5">
            <a:extLst>
              <a:ext uri="{FF2B5EF4-FFF2-40B4-BE49-F238E27FC236}">
                <a16:creationId xmlns:a16="http://schemas.microsoft.com/office/drawing/2014/main" id="{346E3435-3D54-7832-1490-A6799347DFC1}"/>
              </a:ext>
            </a:extLst>
          </p:cNvPr>
          <p:cNvSpPr>
            <a:spLocks noGrp="1"/>
          </p:cNvSpPr>
          <p:nvPr>
            <p:ph type="sldNum" sz="quarter" idx="12"/>
          </p:nvPr>
        </p:nvSpPr>
        <p:spPr/>
        <p:txBody>
          <a:bodyPr/>
          <a:lstStyle/>
          <a:p>
            <a:fld id="{993B9DBC-EB43-4F15-891A-E99742448867}" type="slidenum">
              <a:rPr lang="en-GB" smtClean="0"/>
              <a:t>7</a:t>
            </a:fld>
            <a:endParaRPr lang="en-GB"/>
          </a:p>
        </p:txBody>
      </p:sp>
      <p:pic>
        <p:nvPicPr>
          <p:cNvPr id="9" name="Audio 8">
            <a:hlinkClick r:id="" action="ppaction://media"/>
            <a:extLst>
              <a:ext uri="{FF2B5EF4-FFF2-40B4-BE49-F238E27FC236}">
                <a16:creationId xmlns:a16="http://schemas.microsoft.com/office/drawing/2014/main" id="{93D80140-A8CE-EF52-2D6E-3563761E615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82230372"/>
      </p:ext>
    </p:extLst>
  </p:cSld>
  <p:clrMapOvr>
    <a:masterClrMapping/>
  </p:clrMapOvr>
  <mc:AlternateContent xmlns:mc="http://schemas.openxmlformats.org/markup-compatibility/2006">
    <mc:Choice xmlns:p14="http://schemas.microsoft.com/office/powerpoint/2010/main" Requires="p14">
      <p:transition spd="slow" p14:dur="2000" advTm="7472"/>
    </mc:Choice>
    <mc:Fallback>
      <p:transition spd="slow" advTm="74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themeOverride>
</file>

<file path=ppt/theme/themeOverride2.xml><?xml version="1.0" encoding="utf-8"?>
<a:themeOverride xmlns:a="http://schemas.openxmlformats.org/drawingml/2006/main">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themeOverride>
</file>

<file path=ppt/theme/themeOverride3.xml><?xml version="1.0" encoding="utf-8"?>
<a:themeOverride xmlns:a="http://schemas.openxmlformats.org/drawingml/2006/main">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themeOverride>
</file>

<file path=ppt/theme/themeOverride4.xml><?xml version="1.0" encoding="utf-8"?>
<a:themeOverride xmlns:a="http://schemas.openxmlformats.org/drawingml/2006/main">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themeOverride>
</file>

<file path=ppt/theme/themeOverride5.xml><?xml version="1.0" encoding="utf-8"?>
<a:themeOverride xmlns:a="http://schemas.openxmlformats.org/drawingml/2006/main">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themeOverride>
</file>

<file path=docProps/app.xml><?xml version="1.0" encoding="utf-8"?>
<Properties xmlns="http://schemas.openxmlformats.org/officeDocument/2006/extended-properties" xmlns:vt="http://schemas.openxmlformats.org/officeDocument/2006/docPropsVTypes">
  <Template/>
  <TotalTime>296</TotalTime>
  <Words>1160</Words>
  <Application>Microsoft Office PowerPoint</Application>
  <PresentationFormat>Widescreen</PresentationFormat>
  <Paragraphs>81</Paragraphs>
  <Slides>7</Slides>
  <Notes>6</Notes>
  <HiddenSlides>0</HiddenSlides>
  <MMClips>7</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7</vt:i4>
      </vt:variant>
    </vt:vector>
  </HeadingPairs>
  <TitlesOfParts>
    <vt:vector size="16" baseType="lpstr">
      <vt:lpstr>Aptos</vt:lpstr>
      <vt:lpstr>Arial</vt:lpstr>
      <vt:lpstr>Calibri</vt:lpstr>
      <vt:lpstr>Calibri Light</vt:lpstr>
      <vt:lpstr>Constantia</vt:lpstr>
      <vt:lpstr>Franklin Gothic Book</vt:lpstr>
      <vt:lpstr>Times New Roman</vt:lpstr>
      <vt:lpstr>Custom Design</vt:lpstr>
      <vt:lpstr>Crop</vt:lpstr>
      <vt:lpstr>COMP11107 - Business Data Communication &amp; Networks </vt:lpstr>
      <vt:lpstr>Why we need Ethical and Professional Consideration? </vt:lpstr>
      <vt:lpstr>Ethical Practices for Network Design </vt:lpstr>
      <vt:lpstr>Professional Practices for Network Design</vt:lpstr>
      <vt:lpstr>Ethical Challenges</vt:lpstr>
      <vt:lpstr>Proposed Remedies</vt:lpstr>
      <vt:lpstr>Key References </vt:lpstr>
    </vt:vector>
  </TitlesOfParts>
  <Company>University Of The West Of Scotland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13952 - COMP 11060: Emerging Topics in Smart Networks</dc:title>
  <dc:creator>Muhammad Zeeshan Shakir</dc:creator>
  <cp:lastModifiedBy>Prajwal Aradhya S K</cp:lastModifiedBy>
  <cp:revision>54</cp:revision>
  <dcterms:created xsi:type="dcterms:W3CDTF">2019-02-08T09:33:50Z</dcterms:created>
  <dcterms:modified xsi:type="dcterms:W3CDTF">2025-04-14T19:17:22Z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321a15a-c71d-40d3-b0cd-3b0ec0033fdd_Enabled">
    <vt:lpwstr>true</vt:lpwstr>
  </property>
  <property fmtid="{D5CDD505-2E9C-101B-9397-08002B2CF9AE}" pid="3" name="MSIP_Label_a321a15a-c71d-40d3-b0cd-3b0ec0033fdd_SetDate">
    <vt:lpwstr>2024-05-09T09:36:57Z</vt:lpwstr>
  </property>
  <property fmtid="{D5CDD505-2E9C-101B-9397-08002B2CF9AE}" pid="4" name="MSIP_Label_a321a15a-c71d-40d3-b0cd-3b0ec0033fdd_Method">
    <vt:lpwstr>Standard</vt:lpwstr>
  </property>
  <property fmtid="{D5CDD505-2E9C-101B-9397-08002B2CF9AE}" pid="5" name="MSIP_Label_a321a15a-c71d-40d3-b0cd-3b0ec0033fdd_Name">
    <vt:lpwstr>Restricted</vt:lpwstr>
  </property>
  <property fmtid="{D5CDD505-2E9C-101B-9397-08002B2CF9AE}" pid="6" name="MSIP_Label_a321a15a-c71d-40d3-b0cd-3b0ec0033fdd_SiteId">
    <vt:lpwstr>f89944b7-4a4e-4ea7-9156-3299f3411647</vt:lpwstr>
  </property>
  <property fmtid="{D5CDD505-2E9C-101B-9397-08002B2CF9AE}" pid="7" name="MSIP_Label_a321a15a-c71d-40d3-b0cd-3b0ec0033fdd_ActionId">
    <vt:lpwstr>1ad45d3b-b1ee-4833-890f-d422e424842c</vt:lpwstr>
  </property>
  <property fmtid="{D5CDD505-2E9C-101B-9397-08002B2CF9AE}" pid="8" name="MSIP_Label_a321a15a-c71d-40d3-b0cd-3b0ec0033fdd_ContentBits">
    <vt:lpwstr>0</vt:lpwstr>
  </property>
</Properties>
</file>

<file path=docProps/thumbnail.jpeg>
</file>